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 id="2147483807" r:id="rId2"/>
  </p:sldMasterIdLst>
  <p:sldIdLst>
    <p:sldId id="256" r:id="rId3"/>
    <p:sldId id="257" r:id="rId4"/>
    <p:sldId id="260" r:id="rId5"/>
    <p:sldId id="308" r:id="rId6"/>
    <p:sldId id="258" r:id="rId7"/>
    <p:sldId id="309" r:id="rId8"/>
    <p:sldId id="261" r:id="rId9"/>
    <p:sldId id="287" r:id="rId10"/>
    <p:sldId id="262" r:id="rId11"/>
    <p:sldId id="282" r:id="rId12"/>
    <p:sldId id="269" r:id="rId13"/>
    <p:sldId id="264" r:id="rId14"/>
    <p:sldId id="277" r:id="rId15"/>
    <p:sldId id="283" r:id="rId16"/>
    <p:sldId id="284" r:id="rId17"/>
    <p:sldId id="271" r:id="rId18"/>
    <p:sldId id="288" r:id="rId19"/>
    <p:sldId id="285" r:id="rId20"/>
    <p:sldId id="286" r:id="rId21"/>
    <p:sldId id="289" r:id="rId22"/>
    <p:sldId id="306" r:id="rId23"/>
    <p:sldId id="302" r:id="rId24"/>
    <p:sldId id="303" r:id="rId25"/>
    <p:sldId id="304" r:id="rId26"/>
    <p:sldId id="30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er, dr. E. van de (Evelien)" initials="VdEvd(" lastIdx="10" clrIdx="0">
    <p:extLst>
      <p:ext uri="{19B8F6BF-5375-455C-9EA6-DF929625EA0E}">
        <p15:presenceInfo xmlns:p15="http://schemas.microsoft.com/office/powerpoint/2012/main" userId="S::e.vandeveer@minezk.nl::65ac9cfb-f232-4db3-ba35-87f9781acd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45" d="100"/>
          <a:sy n="45" d="100"/>
        </p:scale>
        <p:origin x="606"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15A320-5E89-4936-A51B-FCF7ECADF0A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nl-NL"/>
        </a:p>
      </dgm:t>
    </dgm:pt>
    <dgm:pt modelId="{17D92941-A3DF-4554-AA43-1E1E2D6094F8}">
      <dgm:prSet phldrT="[Tekst]"/>
      <dgm:spPr/>
      <dgm:t>
        <a:bodyPr/>
        <a:lstStyle/>
        <a:p>
          <a:pPr>
            <a:buNone/>
          </a:pPr>
          <a:r>
            <a:rPr lang="nl-NL" b="1" dirty="0">
              <a:solidFill>
                <a:schemeClr val="bg1"/>
              </a:solidFill>
              <a:latin typeface="Segoe UI Semilight" panose="020B0402040204020203" pitchFamily="34" charset="0"/>
              <a:cs typeface="Segoe UI Semilight" panose="020B0402040204020203" pitchFamily="34" charset="0"/>
            </a:rPr>
            <a:t>Probleemanalyse</a:t>
          </a:r>
          <a:r>
            <a:rPr lang="nl-NL" dirty="0">
              <a:solidFill>
                <a:schemeClr val="bg1"/>
              </a:solidFill>
              <a:latin typeface="Segoe UI Semilight" panose="020B0402040204020203" pitchFamily="34" charset="0"/>
              <a:cs typeface="Segoe UI Semilight" panose="020B0402040204020203" pitchFamily="34" charset="0"/>
            </a:rPr>
            <a:t> en definiëren van de uitkomst</a:t>
          </a:r>
          <a:endParaRPr lang="nl-NL" dirty="0">
            <a:solidFill>
              <a:schemeClr val="bg1"/>
            </a:solidFill>
          </a:endParaRPr>
        </a:p>
      </dgm:t>
    </dgm:pt>
    <dgm:pt modelId="{6CF587F5-8B7B-4C9F-9593-D67BE23FFE61}" type="parTrans" cxnId="{364D815F-662C-42C1-8004-A0E7323541E9}">
      <dgm:prSet/>
      <dgm:spPr/>
      <dgm:t>
        <a:bodyPr/>
        <a:lstStyle/>
        <a:p>
          <a:endParaRPr lang="nl-NL"/>
        </a:p>
      </dgm:t>
    </dgm:pt>
    <dgm:pt modelId="{9F9CC2E5-EBA9-4991-8AEC-0D8D832CEC13}" type="sibTrans" cxnId="{364D815F-662C-42C1-8004-A0E7323541E9}">
      <dgm:prSet/>
      <dgm:spPr/>
      <dgm:t>
        <a:bodyPr/>
        <a:lstStyle/>
        <a:p>
          <a:endParaRPr lang="nl-NL"/>
        </a:p>
      </dgm:t>
    </dgm:pt>
    <dgm:pt modelId="{C0EBF964-66E6-4506-8D44-CF62F078A0D9}">
      <dgm:prSet phldrT="[Tekst]"/>
      <dgm:spPr/>
      <dgm:t>
        <a:bodyPr/>
        <a:lstStyle/>
        <a:p>
          <a:pPr>
            <a:buNone/>
          </a:pPr>
          <a:r>
            <a:rPr lang="nl-NL" altLang="nl-NL" b="1" dirty="0">
              <a:latin typeface="Segoe UI Semilight" panose="020B0402040204020203" pitchFamily="34" charset="0"/>
              <a:cs typeface="Segoe UI Semilight" panose="020B0402040204020203" pitchFamily="34" charset="0"/>
            </a:rPr>
            <a:t>Gedragsanalyse </a:t>
          </a:r>
          <a:r>
            <a:rPr lang="nl-NL" altLang="nl-NL" b="0" dirty="0">
              <a:latin typeface="Segoe UI Semilight" panose="020B0402040204020203" pitchFamily="34" charset="0"/>
              <a:cs typeface="Segoe UI Semilight" panose="020B0402040204020203" pitchFamily="34" charset="0"/>
            </a:rPr>
            <a:t>om doelgroep en context te begrijpen</a:t>
          </a:r>
          <a:endParaRPr lang="nl-NL" altLang="nl-NL" b="1" dirty="0">
            <a:latin typeface="Segoe UI Semilight" panose="020B0402040204020203" pitchFamily="34" charset="0"/>
            <a:cs typeface="Segoe UI Semilight" panose="020B0402040204020203" pitchFamily="34" charset="0"/>
          </a:endParaRPr>
        </a:p>
      </dgm:t>
    </dgm:pt>
    <dgm:pt modelId="{5558CC8D-A934-4665-BC18-A16D3D2CB42E}" type="parTrans" cxnId="{C8AE64FC-BDA7-44C4-9282-0F52FD1F8631}">
      <dgm:prSet/>
      <dgm:spPr/>
      <dgm:t>
        <a:bodyPr/>
        <a:lstStyle/>
        <a:p>
          <a:endParaRPr lang="nl-NL"/>
        </a:p>
      </dgm:t>
    </dgm:pt>
    <dgm:pt modelId="{4119EF41-F723-4DE9-A185-85D501635BF9}" type="sibTrans" cxnId="{C8AE64FC-BDA7-44C4-9282-0F52FD1F8631}">
      <dgm:prSet/>
      <dgm:spPr/>
      <dgm:t>
        <a:bodyPr/>
        <a:lstStyle/>
        <a:p>
          <a:endParaRPr lang="nl-NL"/>
        </a:p>
      </dgm:t>
    </dgm:pt>
    <dgm:pt modelId="{2F7E00D9-934A-488A-B127-2F4C05477DE7}">
      <dgm:prSet phldrT="[Tekst]"/>
      <dgm:spPr/>
      <dgm:t>
        <a:bodyPr/>
        <a:lstStyle/>
        <a:p>
          <a:r>
            <a:rPr lang="nl-NL" b="1" dirty="0">
              <a:latin typeface="Segoe UI Semilight" panose="020B0402040204020203" pitchFamily="34" charset="0"/>
              <a:cs typeface="Segoe UI Semilight" panose="020B0402040204020203" pitchFamily="34" charset="0"/>
            </a:rPr>
            <a:t>Interventies</a:t>
          </a:r>
          <a:r>
            <a:rPr lang="nl-NL" b="0" dirty="0">
              <a:latin typeface="Segoe UI Semilight" panose="020B0402040204020203" pitchFamily="34" charset="0"/>
              <a:cs typeface="Segoe UI Semilight" panose="020B0402040204020203" pitchFamily="34" charset="0"/>
            </a:rPr>
            <a:t> </a:t>
          </a:r>
          <a:r>
            <a:rPr lang="nl-NL" b="1" dirty="0">
              <a:latin typeface="Segoe UI Semilight" panose="020B0402040204020203" pitchFamily="34" charset="0"/>
              <a:cs typeface="Segoe UI Semilight" panose="020B0402040204020203" pitchFamily="34" charset="0"/>
            </a:rPr>
            <a:t>uittesten</a:t>
          </a:r>
          <a:r>
            <a:rPr lang="nl-NL" b="0" dirty="0">
              <a:latin typeface="Segoe UI Semilight" panose="020B0402040204020203" pitchFamily="34" charset="0"/>
              <a:cs typeface="Segoe UI Semilight" panose="020B0402040204020203" pitchFamily="34" charset="0"/>
            </a:rPr>
            <a:t> en aanpassen</a:t>
          </a:r>
        </a:p>
      </dgm:t>
    </dgm:pt>
    <dgm:pt modelId="{86E92EBC-1FDC-46B1-9F55-D049BDF56493}" type="parTrans" cxnId="{2734CD29-491A-409E-A5BB-6864CB219D88}">
      <dgm:prSet/>
      <dgm:spPr/>
      <dgm:t>
        <a:bodyPr/>
        <a:lstStyle/>
        <a:p>
          <a:endParaRPr lang="nl-NL"/>
        </a:p>
      </dgm:t>
    </dgm:pt>
    <dgm:pt modelId="{B55CDD1F-765A-4952-B138-1493EE9EAAE6}" type="sibTrans" cxnId="{2734CD29-491A-409E-A5BB-6864CB219D88}">
      <dgm:prSet/>
      <dgm:spPr/>
      <dgm:t>
        <a:bodyPr/>
        <a:lstStyle/>
        <a:p>
          <a:endParaRPr lang="nl-NL"/>
        </a:p>
      </dgm:t>
    </dgm:pt>
    <dgm:pt modelId="{6CA89035-197B-4A7B-9119-BFC347EFCE79}">
      <dgm:prSet phldrT="[Tekst]"/>
      <dgm:spPr/>
      <dgm:t>
        <a:bodyPr/>
        <a:lstStyle/>
        <a:p>
          <a:pPr>
            <a:buNone/>
          </a:pPr>
          <a:r>
            <a:rPr lang="nl-NL" b="1" dirty="0">
              <a:latin typeface="Segoe UI Semilight" panose="020B0402040204020203" pitchFamily="34" charset="0"/>
              <a:cs typeface="Segoe UI Semilight" panose="020B0402040204020203" pitchFamily="34" charset="0"/>
            </a:rPr>
            <a:t>Interventies</a:t>
          </a:r>
          <a:r>
            <a:rPr lang="nl-NL" dirty="0">
              <a:latin typeface="Segoe UI Semilight" panose="020B0402040204020203" pitchFamily="34" charset="0"/>
              <a:cs typeface="Segoe UI Semilight" panose="020B0402040204020203" pitchFamily="34" charset="0"/>
            </a:rPr>
            <a:t> </a:t>
          </a:r>
          <a:r>
            <a:rPr lang="nl-NL" b="1" dirty="0">
              <a:latin typeface="Segoe UI Semilight" panose="020B0402040204020203" pitchFamily="34" charset="0"/>
              <a:cs typeface="Segoe UI Semilight" panose="020B0402040204020203" pitchFamily="34" charset="0"/>
            </a:rPr>
            <a:t>ontwerpen</a:t>
          </a:r>
        </a:p>
      </dgm:t>
    </dgm:pt>
    <dgm:pt modelId="{E216A0B9-7F51-402B-8840-73DFF853D33A}" type="parTrans" cxnId="{EB25A164-EF28-494D-BA29-CF4575CE1433}">
      <dgm:prSet/>
      <dgm:spPr/>
      <dgm:t>
        <a:bodyPr/>
        <a:lstStyle/>
        <a:p>
          <a:endParaRPr lang="nl-NL"/>
        </a:p>
      </dgm:t>
    </dgm:pt>
    <dgm:pt modelId="{8D39D961-8CF5-4DBB-9AD2-95A959ED77F7}" type="sibTrans" cxnId="{EB25A164-EF28-494D-BA29-CF4575CE1433}">
      <dgm:prSet/>
      <dgm:spPr/>
      <dgm:t>
        <a:bodyPr/>
        <a:lstStyle/>
        <a:p>
          <a:endParaRPr lang="nl-NL"/>
        </a:p>
      </dgm:t>
    </dgm:pt>
    <dgm:pt modelId="{7B462997-8FC2-4B66-8DB4-D80682D07B54}" type="pres">
      <dgm:prSet presAssocID="{C515A320-5E89-4936-A51B-FCF7ECADF0A4}" presName="Name0" presStyleCnt="0">
        <dgm:presLayoutVars>
          <dgm:dir/>
          <dgm:resizeHandles val="exact"/>
        </dgm:presLayoutVars>
      </dgm:prSet>
      <dgm:spPr/>
    </dgm:pt>
    <dgm:pt modelId="{416012D7-7A9E-4014-AFC8-A263DC097E1F}" type="pres">
      <dgm:prSet presAssocID="{C515A320-5E89-4936-A51B-FCF7ECADF0A4}" presName="cycle" presStyleCnt="0"/>
      <dgm:spPr/>
    </dgm:pt>
    <dgm:pt modelId="{EAC96CDC-D8BC-4FC8-83E2-791E502B54E4}" type="pres">
      <dgm:prSet presAssocID="{17D92941-A3DF-4554-AA43-1E1E2D6094F8}" presName="nodeFirstNode" presStyleLbl="node1" presStyleIdx="0" presStyleCnt="4" custScaleX="90275" custScaleY="79916">
        <dgm:presLayoutVars>
          <dgm:bulletEnabled val="1"/>
        </dgm:presLayoutVars>
      </dgm:prSet>
      <dgm:spPr/>
    </dgm:pt>
    <dgm:pt modelId="{DF1C6B1E-E12B-4B19-82CE-2F91BC2102A1}" type="pres">
      <dgm:prSet presAssocID="{9F9CC2E5-EBA9-4991-8AEC-0D8D832CEC13}" presName="sibTransFirstNode" presStyleLbl="bgShp" presStyleIdx="0" presStyleCnt="1"/>
      <dgm:spPr/>
    </dgm:pt>
    <dgm:pt modelId="{DD16A1FF-2147-4796-BCF1-9FD219158744}" type="pres">
      <dgm:prSet presAssocID="{C0EBF964-66E6-4506-8D44-CF62F078A0D9}" presName="nodeFollowingNodes" presStyleLbl="node1" presStyleIdx="1" presStyleCnt="4" custScaleX="90275" custScaleY="79916" custRadScaleRad="133970" custRadScaleInc="-935">
        <dgm:presLayoutVars>
          <dgm:bulletEnabled val="1"/>
        </dgm:presLayoutVars>
      </dgm:prSet>
      <dgm:spPr/>
    </dgm:pt>
    <dgm:pt modelId="{D1CF5F5F-3204-41EB-A2C2-7EF820BA032D}" type="pres">
      <dgm:prSet presAssocID="{6CA89035-197B-4A7B-9119-BFC347EFCE79}" presName="nodeFollowingNodes" presStyleLbl="node1" presStyleIdx="2" presStyleCnt="4" custScaleX="90275" custScaleY="79916">
        <dgm:presLayoutVars>
          <dgm:bulletEnabled val="1"/>
        </dgm:presLayoutVars>
      </dgm:prSet>
      <dgm:spPr/>
    </dgm:pt>
    <dgm:pt modelId="{EF4FFA1B-1107-4002-839F-F28916019331}" type="pres">
      <dgm:prSet presAssocID="{2F7E00D9-934A-488A-B127-2F4C05477DE7}" presName="nodeFollowingNodes" presStyleLbl="node1" presStyleIdx="3" presStyleCnt="4" custScaleX="90275" custScaleY="79916" custRadScaleRad="143308" custRadScaleInc="874">
        <dgm:presLayoutVars>
          <dgm:bulletEnabled val="1"/>
        </dgm:presLayoutVars>
      </dgm:prSet>
      <dgm:spPr/>
    </dgm:pt>
  </dgm:ptLst>
  <dgm:cxnLst>
    <dgm:cxn modelId="{2333D717-6FCA-47B7-B3A0-60ED69B63A6D}" type="presOf" srcId="{C0EBF964-66E6-4506-8D44-CF62F078A0D9}" destId="{DD16A1FF-2147-4796-BCF1-9FD219158744}" srcOrd="0" destOrd="0" presId="urn:microsoft.com/office/officeart/2005/8/layout/cycle3"/>
    <dgm:cxn modelId="{2734CD29-491A-409E-A5BB-6864CB219D88}" srcId="{C515A320-5E89-4936-A51B-FCF7ECADF0A4}" destId="{2F7E00D9-934A-488A-B127-2F4C05477DE7}" srcOrd="3" destOrd="0" parTransId="{86E92EBC-1FDC-46B1-9F55-D049BDF56493}" sibTransId="{B55CDD1F-765A-4952-B138-1493EE9EAAE6}"/>
    <dgm:cxn modelId="{A606C75B-7DC3-424B-8C5B-6A7AC96BD0C2}" type="presOf" srcId="{17D92941-A3DF-4554-AA43-1E1E2D6094F8}" destId="{EAC96CDC-D8BC-4FC8-83E2-791E502B54E4}" srcOrd="0" destOrd="0" presId="urn:microsoft.com/office/officeart/2005/8/layout/cycle3"/>
    <dgm:cxn modelId="{364D815F-662C-42C1-8004-A0E7323541E9}" srcId="{C515A320-5E89-4936-A51B-FCF7ECADF0A4}" destId="{17D92941-A3DF-4554-AA43-1E1E2D6094F8}" srcOrd="0" destOrd="0" parTransId="{6CF587F5-8B7B-4C9F-9593-D67BE23FFE61}" sibTransId="{9F9CC2E5-EBA9-4991-8AEC-0D8D832CEC13}"/>
    <dgm:cxn modelId="{EB25A164-EF28-494D-BA29-CF4575CE1433}" srcId="{C515A320-5E89-4936-A51B-FCF7ECADF0A4}" destId="{6CA89035-197B-4A7B-9119-BFC347EFCE79}" srcOrd="2" destOrd="0" parTransId="{E216A0B9-7F51-402B-8840-73DFF853D33A}" sibTransId="{8D39D961-8CF5-4DBB-9AD2-95A959ED77F7}"/>
    <dgm:cxn modelId="{9E056452-3F51-4CA1-B80C-2C6E578EFCF9}" type="presOf" srcId="{2F7E00D9-934A-488A-B127-2F4C05477DE7}" destId="{EF4FFA1B-1107-4002-839F-F28916019331}" srcOrd="0" destOrd="0" presId="urn:microsoft.com/office/officeart/2005/8/layout/cycle3"/>
    <dgm:cxn modelId="{4D6C56A5-5AE0-495F-9C95-FBC6F07BC121}" type="presOf" srcId="{C515A320-5E89-4936-A51B-FCF7ECADF0A4}" destId="{7B462997-8FC2-4B66-8DB4-D80682D07B54}" srcOrd="0" destOrd="0" presId="urn:microsoft.com/office/officeart/2005/8/layout/cycle3"/>
    <dgm:cxn modelId="{262F17AB-5F91-4CC5-9619-4DB56A464667}" type="presOf" srcId="{9F9CC2E5-EBA9-4991-8AEC-0D8D832CEC13}" destId="{DF1C6B1E-E12B-4B19-82CE-2F91BC2102A1}" srcOrd="0" destOrd="0" presId="urn:microsoft.com/office/officeart/2005/8/layout/cycle3"/>
    <dgm:cxn modelId="{06AADCDB-38E4-4A54-B828-EEF8C8B5F832}" type="presOf" srcId="{6CA89035-197B-4A7B-9119-BFC347EFCE79}" destId="{D1CF5F5F-3204-41EB-A2C2-7EF820BA032D}" srcOrd="0" destOrd="0" presId="urn:microsoft.com/office/officeart/2005/8/layout/cycle3"/>
    <dgm:cxn modelId="{C8AE64FC-BDA7-44C4-9282-0F52FD1F8631}" srcId="{C515A320-5E89-4936-A51B-FCF7ECADF0A4}" destId="{C0EBF964-66E6-4506-8D44-CF62F078A0D9}" srcOrd="1" destOrd="0" parTransId="{5558CC8D-A934-4665-BC18-A16D3D2CB42E}" sibTransId="{4119EF41-F723-4DE9-A185-85D501635BF9}"/>
    <dgm:cxn modelId="{A6FF85A0-A9F9-499F-A895-334ABC874B25}" type="presParOf" srcId="{7B462997-8FC2-4B66-8DB4-D80682D07B54}" destId="{416012D7-7A9E-4014-AFC8-A263DC097E1F}" srcOrd="0" destOrd="0" presId="urn:microsoft.com/office/officeart/2005/8/layout/cycle3"/>
    <dgm:cxn modelId="{7C232F80-9411-4DB2-8F6C-030051A98134}" type="presParOf" srcId="{416012D7-7A9E-4014-AFC8-A263DC097E1F}" destId="{EAC96CDC-D8BC-4FC8-83E2-791E502B54E4}" srcOrd="0" destOrd="0" presId="urn:microsoft.com/office/officeart/2005/8/layout/cycle3"/>
    <dgm:cxn modelId="{83F93353-013D-403C-BA8E-2270097A6A4F}" type="presParOf" srcId="{416012D7-7A9E-4014-AFC8-A263DC097E1F}" destId="{DF1C6B1E-E12B-4B19-82CE-2F91BC2102A1}" srcOrd="1" destOrd="0" presId="urn:microsoft.com/office/officeart/2005/8/layout/cycle3"/>
    <dgm:cxn modelId="{7DAC0BE3-8C49-4098-9A67-FF26BEB18601}" type="presParOf" srcId="{416012D7-7A9E-4014-AFC8-A263DC097E1F}" destId="{DD16A1FF-2147-4796-BCF1-9FD219158744}" srcOrd="2" destOrd="0" presId="urn:microsoft.com/office/officeart/2005/8/layout/cycle3"/>
    <dgm:cxn modelId="{2A0CC5E7-9958-417F-85F1-F2E559BF93B7}" type="presParOf" srcId="{416012D7-7A9E-4014-AFC8-A263DC097E1F}" destId="{D1CF5F5F-3204-41EB-A2C2-7EF820BA032D}" srcOrd="3" destOrd="0" presId="urn:microsoft.com/office/officeart/2005/8/layout/cycle3"/>
    <dgm:cxn modelId="{FB8C9664-07F3-416D-A31F-11D9C94B0F4E}" type="presParOf" srcId="{416012D7-7A9E-4014-AFC8-A263DC097E1F}" destId="{EF4FFA1B-1107-4002-839F-F28916019331}"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C6B1E-E12B-4B19-82CE-2F91BC2102A1}">
      <dsp:nvSpPr>
        <dsp:cNvPr id="0" name=""/>
        <dsp:cNvSpPr/>
      </dsp:nvSpPr>
      <dsp:spPr>
        <a:xfrm>
          <a:off x="2182153" y="24761"/>
          <a:ext cx="4232359" cy="4232359"/>
        </a:xfrm>
        <a:prstGeom prst="circularArrow">
          <a:avLst>
            <a:gd name="adj1" fmla="val 4668"/>
            <a:gd name="adj2" fmla="val 272909"/>
            <a:gd name="adj3" fmla="val 13236850"/>
            <a:gd name="adj4" fmla="val 17760909"/>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C96CDC-D8BC-4FC8-83E2-791E502B54E4}">
      <dsp:nvSpPr>
        <dsp:cNvPr id="0" name=""/>
        <dsp:cNvSpPr/>
      </dsp:nvSpPr>
      <dsp:spPr>
        <a:xfrm>
          <a:off x="3040260" y="140553"/>
          <a:ext cx="2516145" cy="11137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b="1" kern="1200" dirty="0">
              <a:solidFill>
                <a:schemeClr val="bg1"/>
              </a:solidFill>
              <a:latin typeface="Segoe UI Semilight" panose="020B0402040204020203" pitchFamily="34" charset="0"/>
              <a:cs typeface="Segoe UI Semilight" panose="020B0402040204020203" pitchFamily="34" charset="0"/>
            </a:rPr>
            <a:t>Probleemanalyse</a:t>
          </a:r>
          <a:r>
            <a:rPr lang="nl-NL" sz="1800" kern="1200" dirty="0">
              <a:solidFill>
                <a:schemeClr val="bg1"/>
              </a:solidFill>
              <a:latin typeface="Segoe UI Semilight" panose="020B0402040204020203" pitchFamily="34" charset="0"/>
              <a:cs typeface="Segoe UI Semilight" panose="020B0402040204020203" pitchFamily="34" charset="0"/>
            </a:rPr>
            <a:t> en definiëren van de uitkomst</a:t>
          </a:r>
          <a:endParaRPr lang="nl-NL" sz="1800" kern="1200" dirty="0">
            <a:solidFill>
              <a:schemeClr val="bg1"/>
            </a:solidFill>
          </a:endParaRPr>
        </a:p>
      </dsp:txBody>
      <dsp:txXfrm>
        <a:off x="3094627" y="194920"/>
        <a:ext cx="2407411" cy="1004975"/>
      </dsp:txXfrm>
    </dsp:sp>
    <dsp:sp modelId="{DD16A1FF-2147-4796-BCF1-9FD219158744}">
      <dsp:nvSpPr>
        <dsp:cNvPr id="0" name=""/>
        <dsp:cNvSpPr/>
      </dsp:nvSpPr>
      <dsp:spPr>
        <a:xfrm>
          <a:off x="5076059" y="1636330"/>
          <a:ext cx="2516145" cy="11137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altLang="nl-NL" sz="1800" b="1" kern="1200" dirty="0">
              <a:latin typeface="Segoe UI Semilight" panose="020B0402040204020203" pitchFamily="34" charset="0"/>
              <a:cs typeface="Segoe UI Semilight" panose="020B0402040204020203" pitchFamily="34" charset="0"/>
            </a:rPr>
            <a:t>Gedragsanalyse </a:t>
          </a:r>
          <a:r>
            <a:rPr lang="nl-NL" altLang="nl-NL" sz="1800" b="0" kern="1200" dirty="0">
              <a:latin typeface="Segoe UI Semilight" panose="020B0402040204020203" pitchFamily="34" charset="0"/>
              <a:cs typeface="Segoe UI Semilight" panose="020B0402040204020203" pitchFamily="34" charset="0"/>
            </a:rPr>
            <a:t>om doelgroep en context te begrijpen</a:t>
          </a:r>
          <a:endParaRPr lang="nl-NL" altLang="nl-NL" sz="1800" b="1" kern="1200" dirty="0">
            <a:latin typeface="Segoe UI Semilight" panose="020B0402040204020203" pitchFamily="34" charset="0"/>
            <a:cs typeface="Segoe UI Semilight" panose="020B0402040204020203" pitchFamily="34" charset="0"/>
          </a:endParaRPr>
        </a:p>
      </dsp:txBody>
      <dsp:txXfrm>
        <a:off x="5130426" y="1690697"/>
        <a:ext cx="2407411" cy="1004975"/>
      </dsp:txXfrm>
    </dsp:sp>
    <dsp:sp modelId="{D1CF5F5F-3204-41EB-A2C2-7EF820BA032D}">
      <dsp:nvSpPr>
        <dsp:cNvPr id="0" name=""/>
        <dsp:cNvSpPr/>
      </dsp:nvSpPr>
      <dsp:spPr>
        <a:xfrm>
          <a:off x="3040260" y="3179949"/>
          <a:ext cx="2516145" cy="11137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b="1" kern="1200" dirty="0">
              <a:latin typeface="Segoe UI Semilight" panose="020B0402040204020203" pitchFamily="34" charset="0"/>
              <a:cs typeface="Segoe UI Semilight" panose="020B0402040204020203" pitchFamily="34" charset="0"/>
            </a:rPr>
            <a:t>Interventies</a:t>
          </a:r>
          <a:r>
            <a:rPr lang="nl-NL" sz="1800" kern="1200" dirty="0">
              <a:latin typeface="Segoe UI Semilight" panose="020B0402040204020203" pitchFamily="34" charset="0"/>
              <a:cs typeface="Segoe UI Semilight" panose="020B0402040204020203" pitchFamily="34" charset="0"/>
            </a:rPr>
            <a:t> </a:t>
          </a:r>
          <a:r>
            <a:rPr lang="nl-NL" sz="1800" b="1" kern="1200" dirty="0">
              <a:latin typeface="Segoe UI Semilight" panose="020B0402040204020203" pitchFamily="34" charset="0"/>
              <a:cs typeface="Segoe UI Semilight" panose="020B0402040204020203" pitchFamily="34" charset="0"/>
            </a:rPr>
            <a:t>ontwerpen</a:t>
          </a:r>
        </a:p>
      </dsp:txBody>
      <dsp:txXfrm>
        <a:off x="3094627" y="3234316"/>
        <a:ext cx="2407411" cy="1004975"/>
      </dsp:txXfrm>
    </dsp:sp>
    <dsp:sp modelId="{EF4FFA1B-1107-4002-839F-F28916019331}">
      <dsp:nvSpPr>
        <dsp:cNvPr id="0" name=""/>
        <dsp:cNvSpPr/>
      </dsp:nvSpPr>
      <dsp:spPr>
        <a:xfrm>
          <a:off x="862543" y="1636332"/>
          <a:ext cx="2516145" cy="11137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nl-NL" sz="1800" b="1" kern="1200" dirty="0">
              <a:latin typeface="Segoe UI Semilight" panose="020B0402040204020203" pitchFamily="34" charset="0"/>
              <a:cs typeface="Segoe UI Semilight" panose="020B0402040204020203" pitchFamily="34" charset="0"/>
            </a:rPr>
            <a:t>Interventies</a:t>
          </a:r>
          <a:r>
            <a:rPr lang="nl-NL" sz="1800" b="0" kern="1200" dirty="0">
              <a:latin typeface="Segoe UI Semilight" panose="020B0402040204020203" pitchFamily="34" charset="0"/>
              <a:cs typeface="Segoe UI Semilight" panose="020B0402040204020203" pitchFamily="34" charset="0"/>
            </a:rPr>
            <a:t> </a:t>
          </a:r>
          <a:r>
            <a:rPr lang="nl-NL" sz="1800" b="1" kern="1200" dirty="0">
              <a:latin typeface="Segoe UI Semilight" panose="020B0402040204020203" pitchFamily="34" charset="0"/>
              <a:cs typeface="Segoe UI Semilight" panose="020B0402040204020203" pitchFamily="34" charset="0"/>
            </a:rPr>
            <a:t>uittesten</a:t>
          </a:r>
          <a:r>
            <a:rPr lang="nl-NL" sz="1800" b="0" kern="1200" dirty="0">
              <a:latin typeface="Segoe UI Semilight" panose="020B0402040204020203" pitchFamily="34" charset="0"/>
              <a:cs typeface="Segoe UI Semilight" panose="020B0402040204020203" pitchFamily="34" charset="0"/>
            </a:rPr>
            <a:t> en aanpassen</a:t>
          </a:r>
        </a:p>
      </dsp:txBody>
      <dsp:txXfrm>
        <a:off x="916910" y="1690699"/>
        <a:ext cx="2407411" cy="100497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hemeOverride" Target="../theme/themeOverride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1936351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4245914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670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2879952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5109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2252272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32120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1409195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bg2"/>
        </a:solidFill>
        <a:effectLst/>
      </p:bgPr>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33E0CBEB-F215-45D1-BFDA-741EB9137259}"/>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5" name="Afbeelding 9">
            <a:extLst>
              <a:ext uri="{FF2B5EF4-FFF2-40B4-BE49-F238E27FC236}">
                <a16:creationId xmlns:a16="http://schemas.microsoft.com/office/drawing/2014/main" id="{C9742FDB-4478-4295-8001-ECE0D6366F2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6554588" y="1882800"/>
            <a:ext cx="5004000" cy="2336400"/>
          </a:xfrm>
        </p:spPr>
        <p:txBody>
          <a:bodyPr tIns="90000" bIns="90000">
            <a:normAutofit/>
          </a:bodyPr>
          <a:lstStyle>
            <a:lvl1pPr algn="l">
              <a:defRPr sz="3600">
                <a:solidFill>
                  <a:schemeClr val="tx1"/>
                </a:solidFill>
              </a:defRPr>
            </a:lvl1pPr>
          </a:lstStyle>
          <a:p>
            <a:r>
              <a:rPr lang="nl-NL"/>
              <a:t>Klikken om de titelstijl van het model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Tree>
    <p:extLst>
      <p:ext uri="{BB962C8B-B14F-4D97-AF65-F5344CB8AC3E}">
        <p14:creationId xmlns:p14="http://schemas.microsoft.com/office/powerpoint/2010/main" val="67634393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1" spcCol="46800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2" name="Titel 1"/>
          <p:cNvSpPr>
            <a:spLocks noGrp="1"/>
          </p:cNvSpPr>
          <p:nvPr>
            <p:ph type="title"/>
          </p:nvPr>
        </p:nvSpPr>
        <p:spPr/>
        <p:txBody>
          <a:bodyPr/>
          <a:lstStyle/>
          <a:p>
            <a:r>
              <a:rPr lang="nl-NL"/>
              <a:t>Klikken om de titelstijl van het model te bewerken</a:t>
            </a:r>
          </a:p>
        </p:txBody>
      </p:sp>
      <p:sp>
        <p:nvSpPr>
          <p:cNvPr id="4" name="Tijdelijke aanduiding voor datum 3">
            <a:extLst>
              <a:ext uri="{FF2B5EF4-FFF2-40B4-BE49-F238E27FC236}">
                <a16:creationId xmlns:a16="http://schemas.microsoft.com/office/drawing/2014/main" id="{1E7BCFFC-3CD1-4DFD-8DEB-99AD4EABE89A}"/>
              </a:ext>
            </a:extLst>
          </p:cNvPr>
          <p:cNvSpPr>
            <a:spLocks noGrp="1"/>
          </p:cNvSpPr>
          <p:nvPr>
            <p:ph type="dt" sz="half" idx="10"/>
          </p:nvPr>
        </p:nvSpPr>
        <p:spPr/>
        <p:txBody>
          <a:bodyPr/>
          <a:lstStyle>
            <a:lvl1pPr>
              <a:defRPr/>
            </a:lvl1pPr>
          </a:lstStyle>
          <a:p>
            <a:pPr>
              <a:defRPr/>
            </a:pPr>
            <a:endParaRPr lang="nl-NL"/>
          </a:p>
        </p:txBody>
      </p:sp>
      <p:sp>
        <p:nvSpPr>
          <p:cNvPr id="5" name="Tijdelijke aanduiding voor voettekst 4">
            <a:extLst>
              <a:ext uri="{FF2B5EF4-FFF2-40B4-BE49-F238E27FC236}">
                <a16:creationId xmlns:a16="http://schemas.microsoft.com/office/drawing/2014/main" id="{141D6958-ACD2-4205-A758-1CB1CECEE53B}"/>
              </a:ext>
            </a:extLst>
          </p:cNvPr>
          <p:cNvSpPr>
            <a:spLocks noGrp="1"/>
          </p:cNvSpPr>
          <p:nvPr>
            <p:ph type="ftr" sz="quarter" idx="11"/>
          </p:nvPr>
        </p:nvSpPr>
        <p:spPr/>
        <p:txBody>
          <a:bodyPr/>
          <a:lstStyle>
            <a:lvl1pPr>
              <a:defRPr/>
            </a:lvl1pPr>
          </a:lstStyle>
          <a:p>
            <a:pPr>
              <a:defRPr/>
            </a:pPr>
            <a:endParaRPr lang="nl-NL"/>
          </a:p>
        </p:txBody>
      </p:sp>
      <p:sp>
        <p:nvSpPr>
          <p:cNvPr id="6" name="Tijdelijke aanduiding voor dianummer 5">
            <a:extLst>
              <a:ext uri="{FF2B5EF4-FFF2-40B4-BE49-F238E27FC236}">
                <a16:creationId xmlns:a16="http://schemas.microsoft.com/office/drawing/2014/main" id="{A0A48D5B-318B-49DF-820A-899ACB4EA9C9}"/>
              </a:ext>
            </a:extLst>
          </p:cNvPr>
          <p:cNvSpPr>
            <a:spLocks noGrp="1"/>
          </p:cNvSpPr>
          <p:nvPr>
            <p:ph type="sldNum" sz="quarter" idx="12"/>
          </p:nvPr>
        </p:nvSpPr>
        <p:spPr/>
        <p:txBody>
          <a:bodyPr/>
          <a:lstStyle>
            <a:lvl1pPr>
              <a:defRPr/>
            </a:lvl1pPr>
          </a:lstStyle>
          <a:p>
            <a:pPr>
              <a:defRPr/>
            </a:pPr>
            <a:fld id="{3C2881B3-7501-4AA4-93C2-9B44A09A0E7E}" type="slidenum">
              <a:rPr lang="nl-NL" altLang="nl-NL"/>
              <a:pPr>
                <a:defRPr/>
              </a:pPr>
              <a:t>‹nr.›</a:t>
            </a:fld>
            <a:endParaRPr lang="nl-NL" altLang="nl-NL"/>
          </a:p>
        </p:txBody>
      </p:sp>
    </p:spTree>
    <p:extLst>
      <p:ext uri="{BB962C8B-B14F-4D97-AF65-F5344CB8AC3E}">
        <p14:creationId xmlns:p14="http://schemas.microsoft.com/office/powerpoint/2010/main" val="11925232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7C590C49-275E-4AFF-82A7-9D8753CC168D}"/>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7" name="Rechthoek 6">
            <a:extLst>
              <a:ext uri="{FF2B5EF4-FFF2-40B4-BE49-F238E27FC236}">
                <a16:creationId xmlns:a16="http://schemas.microsoft.com/office/drawing/2014/main" id="{95909B1D-72F1-4262-8D11-324BF4A4B681}"/>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8" name="Rechthoek 7">
            <a:extLst>
              <a:ext uri="{FF2B5EF4-FFF2-40B4-BE49-F238E27FC236}">
                <a16:creationId xmlns:a16="http://schemas.microsoft.com/office/drawing/2014/main" id="{9FFBEDC1-FF54-4504-8462-D0ED0D1B65A9}"/>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9" name="Afbeelding 16">
            <a:extLst>
              <a:ext uri="{FF2B5EF4-FFF2-40B4-BE49-F238E27FC236}">
                <a16:creationId xmlns:a16="http://schemas.microsoft.com/office/drawing/2014/main" id="{D577961D-B75A-47B3-BAD9-1D9864700E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ijdelijke aanduiding voor afbeelding 31"/>
          <p:cNvSpPr>
            <a:spLocks noGrp="1"/>
          </p:cNvSpPr>
          <p:nvPr>
            <p:ph type="pic" sz="quarter" idx="22"/>
          </p:nvPr>
        </p:nvSpPr>
        <p:spPr>
          <a:xfrm>
            <a:off x="-3175" y="0"/>
            <a:ext cx="6099175" cy="6858000"/>
          </a:xfrm>
          <a:custGeom>
            <a:avLst/>
            <a:gdLst>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5776595 w 6099175"/>
              <a:gd name="connsiteY5" fmla="*/ 6541200 h 6858000"/>
              <a:gd name="connsiteX6" fmla="*/ 5776595 w 6099175"/>
              <a:gd name="connsiteY6" fmla="*/ 6858000 h 6858000"/>
              <a:gd name="connsiteX7" fmla="*/ 0 w 609917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9175" h="6858000">
                <a:moveTo>
                  <a:pt x="0" y="0"/>
                </a:moveTo>
                <a:lnTo>
                  <a:pt x="5776763" y="0"/>
                </a:lnTo>
                <a:lnTo>
                  <a:pt x="5776763" y="1144800"/>
                </a:lnTo>
                <a:lnTo>
                  <a:pt x="6099175" y="1144800"/>
                </a:lnTo>
                <a:lnTo>
                  <a:pt x="6099175" y="6541200"/>
                </a:lnTo>
                <a:lnTo>
                  <a:pt x="5776595" y="6541200"/>
                </a:lnTo>
                <a:lnTo>
                  <a:pt x="5776595" y="6858000"/>
                </a:lnTo>
                <a:lnTo>
                  <a:pt x="0" y="6858000"/>
                </a:lnTo>
                <a:close/>
              </a:path>
            </a:pathLst>
          </a:custGeom>
          <a:solidFill>
            <a:schemeClr val="bg1">
              <a:lumMod val="85000"/>
            </a:schemeClr>
          </a:solidFill>
        </p:spPr>
        <p:txBody>
          <a:bodyPr wrap="square" lIns="612000" anchor="ctr" anchorCtr="0">
            <a:noAutofit/>
          </a:bodyPr>
          <a:lstStyle/>
          <a:p>
            <a:pPr lvl="0"/>
            <a:r>
              <a:rPr lang="nl-NL" noProof="0"/>
              <a:t>Sleep de afbeelding naar de tijdelijke aanduiding of klik op het pictogram als u een afbeelding wilt toevoegen</a:t>
            </a:r>
          </a:p>
        </p:txBody>
      </p:sp>
      <p:sp>
        <p:nvSpPr>
          <p:cNvPr id="24" name="Tijdelijke aanduiding voor tekst 16"/>
          <p:cNvSpPr>
            <a:spLocks noGrp="1"/>
          </p:cNvSpPr>
          <p:nvPr>
            <p:ph type="body" sz="quarter" idx="2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Klik om de modelstijlen te bewerken</a:t>
            </a:r>
          </a:p>
        </p:txBody>
      </p:sp>
      <p:sp>
        <p:nvSpPr>
          <p:cNvPr id="17" name="Titel 1"/>
          <p:cNvSpPr>
            <a:spLocks noGrp="1"/>
          </p:cNvSpPr>
          <p:nvPr>
            <p:ph type="ctrTitle"/>
          </p:nvPr>
        </p:nvSpPr>
        <p:spPr>
          <a:xfrm>
            <a:off x="6553200" y="1885467"/>
            <a:ext cx="5004000" cy="2336400"/>
          </a:xfrm>
        </p:spPr>
        <p:txBody>
          <a:bodyPr tIns="90000" bIns="90000">
            <a:normAutofit/>
          </a:bodyPr>
          <a:lstStyle>
            <a:lvl1pPr algn="l">
              <a:defRPr sz="3600">
                <a:solidFill>
                  <a:schemeClr val="bg1"/>
                </a:solidFill>
              </a:defRPr>
            </a:lvl1pPr>
          </a:lstStyle>
          <a:p>
            <a:r>
              <a:rPr lang="nl-NL"/>
              <a:t>Klikken om de titelstijl van het model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10" name="Tijdelijke aanduiding voor datum 10">
            <a:extLst>
              <a:ext uri="{FF2B5EF4-FFF2-40B4-BE49-F238E27FC236}">
                <a16:creationId xmlns:a16="http://schemas.microsoft.com/office/drawing/2014/main" id="{383B3C19-3608-4A10-A626-5E6E0F569B86}"/>
              </a:ext>
            </a:extLst>
          </p:cNvPr>
          <p:cNvSpPr>
            <a:spLocks noGrp="1"/>
          </p:cNvSpPr>
          <p:nvPr>
            <p:ph type="dt" sz="half" idx="23"/>
          </p:nvPr>
        </p:nvSpPr>
        <p:spPr/>
        <p:txBody>
          <a:bodyPr/>
          <a:lstStyle>
            <a:lvl1pPr>
              <a:defRPr/>
            </a:lvl1pPr>
          </a:lstStyle>
          <a:p>
            <a:pPr>
              <a:defRPr/>
            </a:pPr>
            <a:endParaRPr lang="nl-NL"/>
          </a:p>
        </p:txBody>
      </p:sp>
      <p:sp>
        <p:nvSpPr>
          <p:cNvPr id="11" name="Tijdelijke aanduiding voor voettekst 11">
            <a:extLst>
              <a:ext uri="{FF2B5EF4-FFF2-40B4-BE49-F238E27FC236}">
                <a16:creationId xmlns:a16="http://schemas.microsoft.com/office/drawing/2014/main" id="{444AFC6B-E9DD-4051-8464-900DC5C06744}"/>
              </a:ext>
            </a:extLst>
          </p:cNvPr>
          <p:cNvSpPr>
            <a:spLocks noGrp="1"/>
          </p:cNvSpPr>
          <p:nvPr>
            <p:ph type="ftr" sz="quarter" idx="24"/>
          </p:nvPr>
        </p:nvSpPr>
        <p:spPr/>
        <p:txBody>
          <a:bodyPr/>
          <a:lstStyle>
            <a:lvl1pPr>
              <a:defRPr/>
            </a:lvl1pPr>
          </a:lstStyle>
          <a:p>
            <a:pPr>
              <a:defRPr/>
            </a:pPr>
            <a:endParaRPr lang="nl-NL"/>
          </a:p>
        </p:txBody>
      </p:sp>
      <p:sp>
        <p:nvSpPr>
          <p:cNvPr id="12" name="Tijdelijke aanduiding voor dianummer 14">
            <a:extLst>
              <a:ext uri="{FF2B5EF4-FFF2-40B4-BE49-F238E27FC236}">
                <a16:creationId xmlns:a16="http://schemas.microsoft.com/office/drawing/2014/main" id="{C6DAFE5C-7C26-4B49-8254-F70BAE26C1CD}"/>
              </a:ext>
            </a:extLst>
          </p:cNvPr>
          <p:cNvSpPr>
            <a:spLocks noGrp="1"/>
          </p:cNvSpPr>
          <p:nvPr>
            <p:ph type="sldNum" sz="quarter" idx="25"/>
          </p:nvPr>
        </p:nvSpPr>
        <p:spPr/>
        <p:txBody>
          <a:bodyPr/>
          <a:lstStyle>
            <a:lvl1pPr>
              <a:defRPr/>
            </a:lvl1pPr>
          </a:lstStyle>
          <a:p>
            <a:pPr>
              <a:defRPr/>
            </a:pPr>
            <a:fld id="{C28FA97A-EE7B-4671-AE27-D13B15305A5F}" type="slidenum">
              <a:rPr lang="nl-NL" altLang="nl-NL"/>
              <a:pPr>
                <a:defRPr/>
              </a:pPr>
              <a:t>‹nr.›</a:t>
            </a:fld>
            <a:endParaRPr lang="nl-NL" altLang="nl-NL"/>
          </a:p>
        </p:txBody>
      </p:sp>
    </p:spTree>
    <p:extLst>
      <p:ext uri="{BB962C8B-B14F-4D97-AF65-F5344CB8AC3E}">
        <p14:creationId xmlns:p14="http://schemas.microsoft.com/office/powerpoint/2010/main" val="35137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3092274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Pr>
        <a:solidFill>
          <a:schemeClr val="bg2"/>
        </a:solidFill>
        <a:effectLst/>
      </p:bgPr>
    </p:bg>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1F2E4F69-0FAF-4FC1-9F59-C8B9B532FBDA}"/>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7" name="Afbeelding 9">
            <a:extLst>
              <a:ext uri="{FF2B5EF4-FFF2-40B4-BE49-F238E27FC236}">
                <a16:creationId xmlns:a16="http://schemas.microsoft.com/office/drawing/2014/main" id="{A61E72AE-659E-48A0-A452-FD86D1C31C6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634682" y="3427412"/>
            <a:ext cx="10923906" cy="1726479"/>
          </a:xfrm>
        </p:spPr>
        <p:txBody>
          <a:bodyPr lIns="57600" tIns="90000" bIns="90000">
            <a:normAutofit/>
          </a:bodyPr>
          <a:lstStyle>
            <a:lvl1pPr algn="l">
              <a:defRPr sz="3600" b="0">
                <a:solidFill>
                  <a:schemeClr val="tx1"/>
                </a:solidFill>
              </a:defRPr>
            </a:lvl1pPr>
          </a:lstStyle>
          <a:p>
            <a:r>
              <a:rPr lang="nl-NL"/>
              <a:t>Klikken om de titelstijl van het model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17" name="Tijdelijke aanduiding voor tekst 16"/>
          <p:cNvSpPr>
            <a:spLocks noGrp="1"/>
          </p:cNvSpPr>
          <p:nvPr>
            <p:ph type="body" sz="quarter" idx="10"/>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Klik om de modelstijlen te bewerken</a:t>
            </a:r>
          </a:p>
        </p:txBody>
      </p:sp>
      <p:sp>
        <p:nvSpPr>
          <p:cNvPr id="16" name="Tijdelijke aanduiding voor afbeelding 15"/>
          <p:cNvSpPr>
            <a:spLocks noGrp="1"/>
          </p:cNvSpPr>
          <p:nvPr>
            <p:ph type="pic" sz="quarter" idx="11"/>
          </p:nvPr>
        </p:nvSpPr>
        <p:spPr>
          <a:xfrm>
            <a:off x="0" y="-1"/>
            <a:ext cx="12192000" cy="3427413"/>
          </a:xfrm>
          <a:custGeom>
            <a:avLst/>
            <a:gdLst>
              <a:gd name="connsiteX0" fmla="*/ 5772000 w 12192000"/>
              <a:gd name="connsiteY0" fmla="*/ 1 h 3427413"/>
              <a:gd name="connsiteX1" fmla="*/ 5772000 w 12192000"/>
              <a:gd name="connsiteY1" fmla="*/ 1144801 h 3427413"/>
              <a:gd name="connsiteX2" fmla="*/ 6420000 w 12192000"/>
              <a:gd name="connsiteY2" fmla="*/ 1144801 h 3427413"/>
              <a:gd name="connsiteX3" fmla="*/ 64200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2000" y="1"/>
                </a:moveTo>
                <a:lnTo>
                  <a:pt x="5772000" y="1144801"/>
                </a:lnTo>
                <a:lnTo>
                  <a:pt x="6420000" y="1144801"/>
                </a:lnTo>
                <a:lnTo>
                  <a:pt x="6420000" y="1"/>
                </a:lnTo>
                <a:close/>
                <a:moveTo>
                  <a:pt x="0" y="0"/>
                </a:moveTo>
                <a:lnTo>
                  <a:pt x="12192000" y="0"/>
                </a:lnTo>
                <a:lnTo>
                  <a:pt x="12192000" y="3427413"/>
                </a:lnTo>
                <a:lnTo>
                  <a:pt x="0" y="3427413"/>
                </a:lnTo>
                <a:close/>
              </a:path>
            </a:pathLst>
          </a:custGeom>
          <a:solidFill>
            <a:schemeClr val="tx1">
              <a:lumMod val="85000"/>
            </a:schemeClr>
          </a:solidFill>
        </p:spPr>
        <p:txBody>
          <a:bodyPr wrap="square" lIns="648000" anchor="ctr" anchorCtr="0">
            <a:noAutofit/>
          </a:bodyPr>
          <a:lstStyle>
            <a:lvl1pPr>
              <a:buClr>
                <a:schemeClr val="bg2"/>
              </a:buClr>
              <a:defRPr>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8" name="Tijdelijke aanduiding voor datum 6">
            <a:extLst>
              <a:ext uri="{FF2B5EF4-FFF2-40B4-BE49-F238E27FC236}">
                <a16:creationId xmlns:a16="http://schemas.microsoft.com/office/drawing/2014/main" id="{A67639E9-9F46-4CF8-904C-C2B5B3156C10}"/>
              </a:ext>
            </a:extLst>
          </p:cNvPr>
          <p:cNvSpPr>
            <a:spLocks noGrp="1"/>
          </p:cNvSpPr>
          <p:nvPr>
            <p:ph type="dt" sz="half" idx="12"/>
          </p:nvPr>
        </p:nvSpPr>
        <p:spPr/>
        <p:txBody>
          <a:bodyPr/>
          <a:lstStyle>
            <a:lvl1pPr>
              <a:defRPr>
                <a:solidFill>
                  <a:schemeClr val="tx2"/>
                </a:solidFill>
              </a:defRPr>
            </a:lvl1pPr>
          </a:lstStyle>
          <a:p>
            <a:pPr>
              <a:defRPr/>
            </a:pPr>
            <a:endParaRPr lang="nl-NL"/>
          </a:p>
        </p:txBody>
      </p:sp>
      <p:sp>
        <p:nvSpPr>
          <p:cNvPr id="9" name="Tijdelijke aanduiding voor voettekst 8">
            <a:extLst>
              <a:ext uri="{FF2B5EF4-FFF2-40B4-BE49-F238E27FC236}">
                <a16:creationId xmlns:a16="http://schemas.microsoft.com/office/drawing/2014/main" id="{A412A786-B708-424E-935B-A5470F4932DF}"/>
              </a:ext>
            </a:extLst>
          </p:cNvPr>
          <p:cNvSpPr>
            <a:spLocks noGrp="1"/>
          </p:cNvSpPr>
          <p:nvPr>
            <p:ph type="ftr" sz="quarter" idx="13"/>
          </p:nvPr>
        </p:nvSpPr>
        <p:spPr/>
        <p:txBody>
          <a:bodyPr/>
          <a:lstStyle>
            <a:lvl1pPr>
              <a:defRPr>
                <a:solidFill>
                  <a:schemeClr val="tx2"/>
                </a:solidFill>
              </a:defRPr>
            </a:lvl1pPr>
          </a:lstStyle>
          <a:p>
            <a:pPr>
              <a:defRPr/>
            </a:pPr>
            <a:endParaRPr lang="nl-NL"/>
          </a:p>
        </p:txBody>
      </p:sp>
      <p:sp>
        <p:nvSpPr>
          <p:cNvPr id="10" name="Tijdelijke aanduiding voor dianummer 9">
            <a:extLst>
              <a:ext uri="{FF2B5EF4-FFF2-40B4-BE49-F238E27FC236}">
                <a16:creationId xmlns:a16="http://schemas.microsoft.com/office/drawing/2014/main" id="{B69488BD-D2F6-4927-B9CF-26DE6F0853ED}"/>
              </a:ext>
            </a:extLst>
          </p:cNvPr>
          <p:cNvSpPr>
            <a:spLocks noGrp="1"/>
          </p:cNvSpPr>
          <p:nvPr>
            <p:ph type="sldNum" sz="quarter" idx="14"/>
          </p:nvPr>
        </p:nvSpPr>
        <p:spPr/>
        <p:txBody>
          <a:bodyPr/>
          <a:lstStyle>
            <a:lvl1pPr>
              <a:defRPr>
                <a:solidFill>
                  <a:schemeClr val="tx2"/>
                </a:solidFill>
              </a:defRPr>
            </a:lvl1pPr>
          </a:lstStyle>
          <a:p>
            <a:pPr>
              <a:defRPr/>
            </a:pPr>
            <a:fld id="{DE7D4EED-6289-4F59-8301-7F6C91D0B491}" type="slidenum">
              <a:rPr lang="nl-NL" altLang="nl-NL"/>
              <a:pPr>
                <a:defRPr/>
              </a:pPr>
              <a:t>‹nr.›</a:t>
            </a:fld>
            <a:endParaRPr lang="nl-NL" altLang="nl-NL"/>
          </a:p>
        </p:txBody>
      </p:sp>
    </p:spTree>
    <p:extLst>
      <p:ext uri="{BB962C8B-B14F-4D97-AF65-F5344CB8AC3E}">
        <p14:creationId xmlns:p14="http://schemas.microsoft.com/office/powerpoint/2010/main" val="159899668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E34ABF01-8FF5-4F10-9E61-8BC9149A5112}"/>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C19E821D-1954-449A-B313-A036A64AB6F5}"/>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7" name="Rechthoek 6">
            <a:extLst>
              <a:ext uri="{FF2B5EF4-FFF2-40B4-BE49-F238E27FC236}">
                <a16:creationId xmlns:a16="http://schemas.microsoft.com/office/drawing/2014/main" id="{24B662E6-EB91-487C-9BD7-39B937712620}"/>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8" name="Afbeelding 16">
            <a:extLst>
              <a:ext uri="{FF2B5EF4-FFF2-40B4-BE49-F238E27FC236}">
                <a16:creationId xmlns:a16="http://schemas.microsoft.com/office/drawing/2014/main" id="{E114A287-18C6-4585-ADDF-7CEAF5DF02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25" name="Tijdelijke aanduiding voor tekst 16"/>
          <p:cNvSpPr>
            <a:spLocks noGrp="1"/>
          </p:cNvSpPr>
          <p:nvPr>
            <p:ph type="body" sz="quarter" idx="2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Klik om de modelstijlen te bewerken</a:t>
            </a:r>
          </a:p>
        </p:txBody>
      </p:sp>
      <p:sp>
        <p:nvSpPr>
          <p:cNvPr id="21" name="Titel 1"/>
          <p:cNvSpPr>
            <a:spLocks noGrp="1"/>
          </p:cNvSpPr>
          <p:nvPr>
            <p:ph type="ctrTitle"/>
          </p:nvPr>
        </p:nvSpPr>
        <p:spPr>
          <a:xfrm>
            <a:off x="6554588" y="2024063"/>
            <a:ext cx="5004000" cy="1403350"/>
          </a:xfrm>
        </p:spPr>
        <p:txBody>
          <a:bodyPr tIns="90000" bIns="90000">
            <a:normAutofit/>
          </a:bodyPr>
          <a:lstStyle>
            <a:lvl1pPr algn="l">
              <a:defRPr sz="3600">
                <a:solidFill>
                  <a:schemeClr val="bg1"/>
                </a:solidFill>
              </a:defRPr>
            </a:lvl1pPr>
          </a:lstStyle>
          <a:p>
            <a:r>
              <a:rPr lang="nl-NL"/>
              <a:t>Klikken om de titelstijl van het model te bewerken</a:t>
            </a:r>
            <a:endParaRPr lang="nl-NL" dirty="0"/>
          </a:p>
        </p:txBody>
      </p:sp>
      <p:sp>
        <p:nvSpPr>
          <p:cNvPr id="9" name="Tijdelijke aanduiding voor datum 17">
            <a:extLst>
              <a:ext uri="{FF2B5EF4-FFF2-40B4-BE49-F238E27FC236}">
                <a16:creationId xmlns:a16="http://schemas.microsoft.com/office/drawing/2014/main" id="{F5B82C38-AF96-4A45-9D71-9AF253F6D74A}"/>
              </a:ext>
            </a:extLst>
          </p:cNvPr>
          <p:cNvSpPr>
            <a:spLocks noGrp="1"/>
          </p:cNvSpPr>
          <p:nvPr>
            <p:ph type="dt" sz="half" idx="22"/>
          </p:nvPr>
        </p:nvSpPr>
        <p:spPr/>
        <p:txBody>
          <a:bodyPr/>
          <a:lstStyle>
            <a:lvl1pPr>
              <a:defRPr/>
            </a:lvl1pPr>
          </a:lstStyle>
          <a:p>
            <a:pPr>
              <a:defRPr/>
            </a:pPr>
            <a:endParaRPr lang="nl-NL"/>
          </a:p>
        </p:txBody>
      </p:sp>
      <p:sp>
        <p:nvSpPr>
          <p:cNvPr id="10" name="Tijdelijke aanduiding voor voettekst 18">
            <a:extLst>
              <a:ext uri="{FF2B5EF4-FFF2-40B4-BE49-F238E27FC236}">
                <a16:creationId xmlns:a16="http://schemas.microsoft.com/office/drawing/2014/main" id="{B8E53AED-6863-4064-9D80-20A445330372}"/>
              </a:ext>
            </a:extLst>
          </p:cNvPr>
          <p:cNvSpPr>
            <a:spLocks noGrp="1"/>
          </p:cNvSpPr>
          <p:nvPr>
            <p:ph type="ftr" sz="quarter" idx="23"/>
          </p:nvPr>
        </p:nvSpPr>
        <p:spPr/>
        <p:txBody>
          <a:bodyPr/>
          <a:lstStyle>
            <a:lvl1pPr>
              <a:defRPr/>
            </a:lvl1pPr>
          </a:lstStyle>
          <a:p>
            <a:pPr>
              <a:defRPr/>
            </a:pPr>
            <a:endParaRPr lang="nl-NL"/>
          </a:p>
        </p:txBody>
      </p:sp>
      <p:sp>
        <p:nvSpPr>
          <p:cNvPr id="11" name="Tijdelijke aanduiding voor dianummer 19">
            <a:extLst>
              <a:ext uri="{FF2B5EF4-FFF2-40B4-BE49-F238E27FC236}">
                <a16:creationId xmlns:a16="http://schemas.microsoft.com/office/drawing/2014/main" id="{58D2F475-5F5F-4ABF-9A38-41D87B8717F3}"/>
              </a:ext>
            </a:extLst>
          </p:cNvPr>
          <p:cNvSpPr>
            <a:spLocks noGrp="1"/>
          </p:cNvSpPr>
          <p:nvPr>
            <p:ph type="sldNum" sz="quarter" idx="24"/>
          </p:nvPr>
        </p:nvSpPr>
        <p:spPr/>
        <p:txBody>
          <a:bodyPr/>
          <a:lstStyle>
            <a:lvl1pPr>
              <a:defRPr/>
            </a:lvl1pPr>
          </a:lstStyle>
          <a:p>
            <a:pPr>
              <a:defRPr/>
            </a:pPr>
            <a:fld id="{7EF397C4-BB3F-475A-BDD3-7B110539698D}" type="slidenum">
              <a:rPr lang="nl-NL" altLang="nl-NL"/>
              <a:pPr>
                <a:defRPr/>
              </a:pPr>
              <a:t>‹nr.›</a:t>
            </a:fld>
            <a:endParaRPr lang="nl-NL" altLang="nl-NL"/>
          </a:p>
        </p:txBody>
      </p:sp>
    </p:spTree>
    <p:extLst>
      <p:ext uri="{BB962C8B-B14F-4D97-AF65-F5344CB8AC3E}">
        <p14:creationId xmlns:p14="http://schemas.microsoft.com/office/powerpoint/2010/main" val="25104124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27522266-5F91-46D3-AEC5-DD7A8613AAC7}"/>
              </a:ext>
            </a:extLst>
          </p:cNvPr>
          <p:cNvSpPr/>
          <p:nvPr userDrawn="1"/>
        </p:nvSpPr>
        <p:spPr>
          <a:xfrm>
            <a:off x="0" y="0"/>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6" name="Rechthoek 5">
            <a:extLst>
              <a:ext uri="{FF2B5EF4-FFF2-40B4-BE49-F238E27FC236}">
                <a16:creationId xmlns:a16="http://schemas.microsoft.com/office/drawing/2014/main" id="{B5937E11-34DB-4DB6-B602-DF4114A3C6AC}"/>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7" name="Afbeelding 15">
            <a:extLst>
              <a:ext uri="{FF2B5EF4-FFF2-40B4-BE49-F238E27FC236}">
                <a16:creationId xmlns:a16="http://schemas.microsoft.com/office/drawing/2014/main" id="{B4111301-1EC7-4065-8651-66126223821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635000" y="1879600"/>
            <a:ext cx="10923588" cy="1547813"/>
          </a:xfrm>
        </p:spPr>
        <p:txBody>
          <a:bodyPr anchor="ctr">
            <a:normAutofit/>
          </a:bodyPr>
          <a:lstStyle>
            <a:lvl1pPr>
              <a:defRPr sz="4800">
                <a:solidFill>
                  <a:schemeClr val="bg1"/>
                </a:solidFill>
              </a:defRPr>
            </a:lvl1pPr>
          </a:lstStyle>
          <a:p>
            <a:r>
              <a:rPr lang="nl-NL"/>
              <a:t>Klikken om de titelstijl van het model te bewerken</a:t>
            </a:r>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10" name="Tijdelijke aanduiding voor tekst 16"/>
          <p:cNvSpPr>
            <a:spLocks noGrp="1"/>
          </p:cNvSpPr>
          <p:nvPr>
            <p:ph type="body" sz="quarter" idx="10"/>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a:t>Klik om de modelstijlen te bewerken</a:t>
            </a:r>
          </a:p>
        </p:txBody>
      </p:sp>
      <p:sp>
        <p:nvSpPr>
          <p:cNvPr id="8" name="Tijdelijke aanduiding voor datum 14">
            <a:extLst>
              <a:ext uri="{FF2B5EF4-FFF2-40B4-BE49-F238E27FC236}">
                <a16:creationId xmlns:a16="http://schemas.microsoft.com/office/drawing/2014/main" id="{6BCB2614-B0DF-4434-AAC8-545B9301C746}"/>
              </a:ext>
            </a:extLst>
          </p:cNvPr>
          <p:cNvSpPr>
            <a:spLocks noGrp="1"/>
          </p:cNvSpPr>
          <p:nvPr>
            <p:ph type="dt" sz="half" idx="11"/>
          </p:nvPr>
        </p:nvSpPr>
        <p:spPr/>
        <p:txBody>
          <a:bodyPr/>
          <a:lstStyle>
            <a:lvl1pPr>
              <a:defRPr/>
            </a:lvl1pPr>
          </a:lstStyle>
          <a:p>
            <a:pPr>
              <a:defRPr/>
            </a:pPr>
            <a:endParaRPr lang="nl-NL"/>
          </a:p>
        </p:txBody>
      </p:sp>
      <p:sp>
        <p:nvSpPr>
          <p:cNvPr id="11" name="Tijdelijke aanduiding voor voettekst 15">
            <a:extLst>
              <a:ext uri="{FF2B5EF4-FFF2-40B4-BE49-F238E27FC236}">
                <a16:creationId xmlns:a16="http://schemas.microsoft.com/office/drawing/2014/main" id="{E698BFBE-9E1A-4FD4-BD7E-9E99B6440303}"/>
              </a:ext>
            </a:extLst>
          </p:cNvPr>
          <p:cNvSpPr>
            <a:spLocks noGrp="1"/>
          </p:cNvSpPr>
          <p:nvPr>
            <p:ph type="ftr" sz="quarter" idx="12"/>
          </p:nvPr>
        </p:nvSpPr>
        <p:spPr/>
        <p:txBody>
          <a:bodyPr/>
          <a:lstStyle>
            <a:lvl1pPr>
              <a:defRPr/>
            </a:lvl1pPr>
          </a:lstStyle>
          <a:p>
            <a:pPr>
              <a:defRPr/>
            </a:pPr>
            <a:endParaRPr lang="nl-NL"/>
          </a:p>
        </p:txBody>
      </p:sp>
      <p:sp>
        <p:nvSpPr>
          <p:cNvPr id="12" name="Tijdelijke aanduiding voor dianummer 16">
            <a:extLst>
              <a:ext uri="{FF2B5EF4-FFF2-40B4-BE49-F238E27FC236}">
                <a16:creationId xmlns:a16="http://schemas.microsoft.com/office/drawing/2014/main" id="{A2212432-FEBD-4A38-845E-E2634F606728}"/>
              </a:ext>
            </a:extLst>
          </p:cNvPr>
          <p:cNvSpPr>
            <a:spLocks noGrp="1"/>
          </p:cNvSpPr>
          <p:nvPr>
            <p:ph type="sldNum" sz="quarter" idx="13"/>
          </p:nvPr>
        </p:nvSpPr>
        <p:spPr/>
        <p:txBody>
          <a:bodyPr/>
          <a:lstStyle>
            <a:lvl1pPr>
              <a:defRPr/>
            </a:lvl1pPr>
          </a:lstStyle>
          <a:p>
            <a:pPr>
              <a:defRPr/>
            </a:pPr>
            <a:fld id="{3114B30F-F509-4924-8A76-26E687E35E2A}" type="slidenum">
              <a:rPr lang="nl-NL" altLang="nl-NL"/>
              <a:pPr>
                <a:defRPr/>
              </a:pPr>
              <a:t>‹nr.›</a:t>
            </a:fld>
            <a:endParaRPr lang="nl-NL" altLang="nl-NL"/>
          </a:p>
        </p:txBody>
      </p:sp>
    </p:spTree>
    <p:extLst>
      <p:ext uri="{BB962C8B-B14F-4D97-AF65-F5344CB8AC3E}">
        <p14:creationId xmlns:p14="http://schemas.microsoft.com/office/powerpoint/2010/main" val="1661651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18" name="Rechthoek 17">
            <a:extLst>
              <a:ext uri="{FF2B5EF4-FFF2-40B4-BE49-F238E27FC236}">
                <a16:creationId xmlns:a16="http://schemas.microsoft.com/office/drawing/2014/main" id="{4BEB9FAA-E9F2-420D-BF6E-4461BF718E2D}"/>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19" name="Afbeelding 9">
            <a:extLst>
              <a:ext uri="{FF2B5EF4-FFF2-40B4-BE49-F238E27FC236}">
                <a16:creationId xmlns:a16="http://schemas.microsoft.com/office/drawing/2014/main" id="{A5EA3AF8-3D85-46A3-AE88-A4F35CB15E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hthoek 20">
            <a:extLst>
              <a:ext uri="{FF2B5EF4-FFF2-40B4-BE49-F238E27FC236}">
                <a16:creationId xmlns:a16="http://schemas.microsoft.com/office/drawing/2014/main" id="{FDC6B379-A582-4257-BDAC-AE48E6510151}"/>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0" name="Titel 1"/>
          <p:cNvSpPr>
            <a:spLocks noGrp="1"/>
          </p:cNvSpPr>
          <p:nvPr>
            <p:ph type="title"/>
          </p:nvPr>
        </p:nvSpPr>
        <p:spPr>
          <a:xfrm>
            <a:off x="634999" y="2636838"/>
            <a:ext cx="5003801" cy="1584325"/>
          </a:xfrm>
        </p:spPr>
        <p:txBody>
          <a:bodyPr anchor="ctr">
            <a:normAutofit/>
          </a:bodyPr>
          <a:lstStyle>
            <a:lvl1pPr algn="r">
              <a:defRPr sz="3600">
                <a:solidFill>
                  <a:schemeClr val="bg1"/>
                </a:solidFill>
              </a:defRPr>
            </a:lvl1pPr>
          </a:lstStyle>
          <a:p>
            <a:r>
              <a:rPr lang="nl-NL"/>
              <a:t>Klikken om de titelstijl van het model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22" name="Tijdelijke aanduiding voor tekst 2"/>
          <p:cNvSpPr>
            <a:spLocks noGrp="1"/>
          </p:cNvSpPr>
          <p:nvPr>
            <p:ph type="body" sz="quarter" idx="10"/>
          </p:nvPr>
        </p:nvSpPr>
        <p:spPr>
          <a:xfrm>
            <a:off x="6418727" y="998445"/>
            <a:ext cx="1373005" cy="817563"/>
          </a:xfrm>
        </p:spPr>
        <p:txBody>
          <a:bodyPr bIns="46800" anchor="b" anchorCtr="0"/>
          <a:lstStyle>
            <a:lvl1pPr marL="0" indent="0" algn="r">
              <a:buNone/>
              <a:defRPr sz="4800">
                <a:solidFill>
                  <a:schemeClr val="tx2"/>
                </a:solidFill>
              </a:defRPr>
            </a:lvl1pPr>
          </a:lstStyle>
          <a:p>
            <a:pPr lvl="0"/>
            <a:r>
              <a:rPr lang="nl-NL"/>
              <a:t>Klik om de modelstijlen te bewerken</a:t>
            </a:r>
          </a:p>
        </p:txBody>
      </p:sp>
      <p:sp>
        <p:nvSpPr>
          <p:cNvPr id="23" name="Tijdelijke aanduiding voor tekst 2"/>
          <p:cNvSpPr>
            <a:spLocks noGrp="1"/>
          </p:cNvSpPr>
          <p:nvPr>
            <p:ph type="body" sz="quarter" idx="11"/>
          </p:nvPr>
        </p:nvSpPr>
        <p:spPr>
          <a:xfrm>
            <a:off x="6418727" y="2143674"/>
            <a:ext cx="1373005" cy="817563"/>
          </a:xfrm>
        </p:spPr>
        <p:txBody>
          <a:bodyPr bIns="46800" anchor="b" anchorCtr="0"/>
          <a:lstStyle>
            <a:lvl1pPr marL="0" indent="0" algn="r">
              <a:buNone/>
              <a:defRPr sz="4800">
                <a:solidFill>
                  <a:schemeClr val="tx2"/>
                </a:solidFill>
              </a:defRPr>
            </a:lvl1pPr>
          </a:lstStyle>
          <a:p>
            <a:pPr lvl="0"/>
            <a:r>
              <a:rPr lang="nl-NL"/>
              <a:t>Klik om de modelstijlen te bewerken</a:t>
            </a:r>
          </a:p>
        </p:txBody>
      </p:sp>
      <p:sp>
        <p:nvSpPr>
          <p:cNvPr id="24" name="Tijdelijke aanduiding voor tekst 2"/>
          <p:cNvSpPr>
            <a:spLocks noGrp="1"/>
          </p:cNvSpPr>
          <p:nvPr>
            <p:ph type="body" sz="quarter" idx="12"/>
          </p:nvPr>
        </p:nvSpPr>
        <p:spPr>
          <a:xfrm>
            <a:off x="6418727" y="3288903"/>
            <a:ext cx="1373005" cy="817563"/>
          </a:xfrm>
        </p:spPr>
        <p:txBody>
          <a:bodyPr bIns="46800" anchor="b" anchorCtr="0"/>
          <a:lstStyle>
            <a:lvl1pPr marL="0" indent="0" algn="r">
              <a:buNone/>
              <a:defRPr sz="4800">
                <a:solidFill>
                  <a:schemeClr val="tx2"/>
                </a:solidFill>
              </a:defRPr>
            </a:lvl1pPr>
          </a:lstStyle>
          <a:p>
            <a:pPr lvl="0"/>
            <a:r>
              <a:rPr lang="nl-NL"/>
              <a:t>Klik om de modelstijlen te bewerken</a:t>
            </a:r>
          </a:p>
        </p:txBody>
      </p:sp>
      <p:sp>
        <p:nvSpPr>
          <p:cNvPr id="25" name="Tijdelijke aanduiding voor tekst 2"/>
          <p:cNvSpPr>
            <a:spLocks noGrp="1"/>
          </p:cNvSpPr>
          <p:nvPr>
            <p:ph type="body" sz="quarter" idx="13"/>
          </p:nvPr>
        </p:nvSpPr>
        <p:spPr>
          <a:xfrm>
            <a:off x="6418727" y="4434132"/>
            <a:ext cx="1373005" cy="817563"/>
          </a:xfrm>
        </p:spPr>
        <p:txBody>
          <a:bodyPr bIns="46800" anchor="b" anchorCtr="0"/>
          <a:lstStyle>
            <a:lvl1pPr marL="0" indent="0" algn="r">
              <a:buNone/>
              <a:defRPr sz="4800">
                <a:solidFill>
                  <a:schemeClr val="tx2"/>
                </a:solidFill>
              </a:defRPr>
            </a:lvl1pPr>
          </a:lstStyle>
          <a:p>
            <a:pPr lvl="0"/>
            <a:r>
              <a:rPr lang="nl-NL"/>
              <a:t>Klik om de modelstijlen te bewerken</a:t>
            </a:r>
          </a:p>
        </p:txBody>
      </p:sp>
      <p:sp>
        <p:nvSpPr>
          <p:cNvPr id="26" name="Tijdelijke aanduiding voor tekst 2"/>
          <p:cNvSpPr>
            <a:spLocks noGrp="1"/>
          </p:cNvSpPr>
          <p:nvPr>
            <p:ph type="body" sz="quarter" idx="14"/>
          </p:nvPr>
        </p:nvSpPr>
        <p:spPr>
          <a:xfrm>
            <a:off x="6418727" y="5579361"/>
            <a:ext cx="1373005" cy="817563"/>
          </a:xfrm>
        </p:spPr>
        <p:txBody>
          <a:bodyPr bIns="46800" anchor="b" anchorCtr="0"/>
          <a:lstStyle>
            <a:lvl1pPr marL="0" indent="0" algn="r">
              <a:buNone/>
              <a:defRPr sz="4800">
                <a:solidFill>
                  <a:schemeClr val="tx2"/>
                </a:solidFill>
              </a:defRPr>
            </a:lvl1pPr>
          </a:lstStyle>
          <a:p>
            <a:pPr lvl="0"/>
            <a:r>
              <a:rPr lang="nl-NL"/>
              <a:t>Klik om de modelstijlen te bewerken</a:t>
            </a:r>
          </a:p>
        </p:txBody>
      </p:sp>
      <p:sp>
        <p:nvSpPr>
          <p:cNvPr id="27" name="Tijdelijke aanduiding voor datum 4">
            <a:extLst>
              <a:ext uri="{FF2B5EF4-FFF2-40B4-BE49-F238E27FC236}">
                <a16:creationId xmlns:a16="http://schemas.microsoft.com/office/drawing/2014/main" id="{46EA67B1-38D9-4412-8A12-782E7FB5608C}"/>
              </a:ext>
            </a:extLst>
          </p:cNvPr>
          <p:cNvSpPr>
            <a:spLocks noGrp="1"/>
          </p:cNvSpPr>
          <p:nvPr>
            <p:ph type="dt" sz="half" idx="20"/>
          </p:nvPr>
        </p:nvSpPr>
        <p:spPr/>
        <p:txBody>
          <a:bodyPr/>
          <a:lstStyle>
            <a:lvl1pPr>
              <a:defRPr/>
            </a:lvl1pPr>
          </a:lstStyle>
          <a:p>
            <a:pPr>
              <a:defRPr/>
            </a:pPr>
            <a:endParaRPr lang="nl-NL"/>
          </a:p>
        </p:txBody>
      </p:sp>
      <p:sp>
        <p:nvSpPr>
          <p:cNvPr id="28" name="Tijdelijke aanduiding voor voettekst 8">
            <a:extLst>
              <a:ext uri="{FF2B5EF4-FFF2-40B4-BE49-F238E27FC236}">
                <a16:creationId xmlns:a16="http://schemas.microsoft.com/office/drawing/2014/main" id="{E875B4C3-770C-4DB6-B376-313364F3A246}"/>
              </a:ext>
            </a:extLst>
          </p:cNvPr>
          <p:cNvSpPr>
            <a:spLocks noGrp="1"/>
          </p:cNvSpPr>
          <p:nvPr>
            <p:ph type="ftr" sz="quarter" idx="21"/>
          </p:nvPr>
        </p:nvSpPr>
        <p:spPr/>
        <p:txBody>
          <a:bodyPr/>
          <a:lstStyle>
            <a:lvl1pPr>
              <a:defRPr/>
            </a:lvl1pPr>
          </a:lstStyle>
          <a:p>
            <a:pPr>
              <a:defRPr/>
            </a:pPr>
            <a:endParaRPr lang="nl-NL"/>
          </a:p>
        </p:txBody>
      </p:sp>
      <p:sp>
        <p:nvSpPr>
          <p:cNvPr id="29" name="Tijdelijke aanduiding voor dianummer 17">
            <a:extLst>
              <a:ext uri="{FF2B5EF4-FFF2-40B4-BE49-F238E27FC236}">
                <a16:creationId xmlns:a16="http://schemas.microsoft.com/office/drawing/2014/main" id="{E07D9075-0BE3-4CE1-9E57-B408B9350C64}"/>
              </a:ext>
            </a:extLst>
          </p:cNvPr>
          <p:cNvSpPr>
            <a:spLocks noGrp="1"/>
          </p:cNvSpPr>
          <p:nvPr>
            <p:ph type="sldNum" sz="quarter" idx="22"/>
          </p:nvPr>
        </p:nvSpPr>
        <p:spPr/>
        <p:txBody>
          <a:bodyPr/>
          <a:lstStyle>
            <a:lvl1pPr>
              <a:defRPr/>
            </a:lvl1pPr>
          </a:lstStyle>
          <a:p>
            <a:pPr>
              <a:defRPr/>
            </a:pPr>
            <a:fld id="{94CACC9B-B5FA-4CC2-94DF-AA7F9A6628F7}" type="slidenum">
              <a:rPr lang="nl-NL" altLang="nl-NL"/>
              <a:pPr>
                <a:defRPr/>
              </a:pPr>
              <a:t>‹nr.›</a:t>
            </a:fld>
            <a:endParaRPr lang="nl-NL" altLang="nl-NL"/>
          </a:p>
        </p:txBody>
      </p:sp>
    </p:spTree>
    <p:extLst>
      <p:ext uri="{BB962C8B-B14F-4D97-AF65-F5344CB8AC3E}">
        <p14:creationId xmlns:p14="http://schemas.microsoft.com/office/powerpoint/2010/main" val="21727226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EDF86758-3BA3-4A02-AD49-1D2423B8FF40}"/>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7" name="Afbeelding 9">
            <a:extLst>
              <a:ext uri="{FF2B5EF4-FFF2-40B4-BE49-F238E27FC236}">
                <a16:creationId xmlns:a16="http://schemas.microsoft.com/office/drawing/2014/main" id="{A1523182-D978-4186-BD54-34C240AEACD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hoek 7">
            <a:extLst>
              <a:ext uri="{FF2B5EF4-FFF2-40B4-BE49-F238E27FC236}">
                <a16:creationId xmlns:a16="http://schemas.microsoft.com/office/drawing/2014/main" id="{85388D62-953E-490F-A672-23B048547C57}"/>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Klikken om de titelstijl van het model te bewerken</a:t>
            </a:r>
            <a:endParaRPr lang="nl-NL" dirty="0"/>
          </a:p>
        </p:txBody>
      </p:sp>
      <p:sp>
        <p:nvSpPr>
          <p:cNvPr id="14" name="Tijdelijke aanduiding voor afbeelding 21"/>
          <p:cNvSpPr>
            <a:spLocks noGrp="1"/>
          </p:cNvSpPr>
          <p:nvPr>
            <p:ph type="pic" sz="quarter" idx="10"/>
          </p:nvPr>
        </p:nvSpPr>
        <p:spPr>
          <a:xfrm>
            <a:off x="0" y="0"/>
            <a:ext cx="6098242" cy="6858000"/>
          </a:xfrm>
          <a:custGeom>
            <a:avLst/>
            <a:gdLst>
              <a:gd name="connsiteX0" fmla="*/ 0 w 6098242"/>
              <a:gd name="connsiteY0" fmla="*/ 0 h 6858000"/>
              <a:gd name="connsiteX1" fmla="*/ 5862000 w 6098242"/>
              <a:gd name="connsiteY1" fmla="*/ 0 h 6858000"/>
              <a:gd name="connsiteX2" fmla="*/ 5862000 w 6098242"/>
              <a:gd name="connsiteY2" fmla="*/ 708025 h 6858000"/>
              <a:gd name="connsiteX3" fmla="*/ 6098242 w 6098242"/>
              <a:gd name="connsiteY3" fmla="*/ 708025 h 6858000"/>
              <a:gd name="connsiteX4" fmla="*/ 6098242 w 6098242"/>
              <a:gd name="connsiteY4" fmla="*/ 6620400 h 6858000"/>
              <a:gd name="connsiteX5" fmla="*/ 5862000 w 6098242"/>
              <a:gd name="connsiteY5" fmla="*/ 6620400 h 6858000"/>
              <a:gd name="connsiteX6" fmla="*/ 5862000 w 6098242"/>
              <a:gd name="connsiteY6" fmla="*/ 6858000 h 6858000"/>
              <a:gd name="connsiteX7" fmla="*/ 0 w 609824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8242" h="6858000">
                <a:moveTo>
                  <a:pt x="0" y="0"/>
                </a:moveTo>
                <a:lnTo>
                  <a:pt x="5862000" y="0"/>
                </a:lnTo>
                <a:lnTo>
                  <a:pt x="5862000" y="708025"/>
                </a:lnTo>
                <a:lnTo>
                  <a:pt x="6098242" y="708025"/>
                </a:lnTo>
                <a:lnTo>
                  <a:pt x="6098242" y="6620400"/>
                </a:lnTo>
                <a:lnTo>
                  <a:pt x="5862000" y="6620400"/>
                </a:lnTo>
                <a:lnTo>
                  <a:pt x="5862000" y="6858000"/>
                </a:lnTo>
                <a:lnTo>
                  <a:pt x="0" y="6858000"/>
                </a:lnTo>
                <a:close/>
              </a:path>
            </a:pathLst>
          </a:custGeom>
          <a:solidFill>
            <a:schemeClr val="tx1">
              <a:alpha val="10000"/>
            </a:schemeClr>
          </a:solidFill>
        </p:spPr>
        <p:txBody>
          <a:bodyPr wrap="square" lIns="612000" anchor="ctr" anchorCtr="0">
            <a:noAutofit/>
          </a:bodyPr>
          <a:lstStyle>
            <a:lvl1pPr algn="l">
              <a:defRPr>
                <a:solidFill>
                  <a:schemeClr val="tx1"/>
                </a:solidFill>
              </a:defRPr>
            </a:lvl1pPr>
          </a:lstStyle>
          <a:p>
            <a:pPr lvl="0"/>
            <a:r>
              <a:rPr lang="nl-NL" noProof="0"/>
              <a:t>Sleep de afbeelding naar de tijdelijke aanduiding of klik op het pictogram als u een afbeelding wilt toevoegen</a:t>
            </a:r>
            <a:endParaRPr lang="nl-NL" noProof="0" dirty="0"/>
          </a:p>
        </p:txBody>
      </p:sp>
      <p:sp>
        <p:nvSpPr>
          <p:cNvPr id="9" name="Tijdelijke aanduiding voor datum 16">
            <a:extLst>
              <a:ext uri="{FF2B5EF4-FFF2-40B4-BE49-F238E27FC236}">
                <a16:creationId xmlns:a16="http://schemas.microsoft.com/office/drawing/2014/main" id="{15801380-67A9-4982-B78E-88C2C2123B3A}"/>
              </a:ext>
            </a:extLst>
          </p:cNvPr>
          <p:cNvSpPr>
            <a:spLocks noGrp="1"/>
          </p:cNvSpPr>
          <p:nvPr>
            <p:ph type="dt" sz="half" idx="14"/>
          </p:nvPr>
        </p:nvSpPr>
        <p:spPr/>
        <p:txBody>
          <a:bodyPr/>
          <a:lstStyle>
            <a:lvl1pPr>
              <a:defRPr/>
            </a:lvl1pPr>
          </a:lstStyle>
          <a:p>
            <a:pPr>
              <a:defRPr/>
            </a:pPr>
            <a:endParaRPr lang="nl-NL"/>
          </a:p>
        </p:txBody>
      </p:sp>
      <p:sp>
        <p:nvSpPr>
          <p:cNvPr id="10" name="Tijdelijke aanduiding voor voettekst 17">
            <a:extLst>
              <a:ext uri="{FF2B5EF4-FFF2-40B4-BE49-F238E27FC236}">
                <a16:creationId xmlns:a16="http://schemas.microsoft.com/office/drawing/2014/main" id="{80DC4918-6845-44AB-B319-378F423E4FFF}"/>
              </a:ext>
            </a:extLst>
          </p:cNvPr>
          <p:cNvSpPr>
            <a:spLocks noGrp="1"/>
          </p:cNvSpPr>
          <p:nvPr>
            <p:ph type="ftr" sz="quarter" idx="15"/>
          </p:nvPr>
        </p:nvSpPr>
        <p:spPr/>
        <p:txBody>
          <a:bodyPr/>
          <a:lstStyle>
            <a:lvl1pPr>
              <a:defRPr/>
            </a:lvl1pPr>
          </a:lstStyle>
          <a:p>
            <a:pPr>
              <a:defRPr/>
            </a:pPr>
            <a:endParaRPr lang="nl-NL"/>
          </a:p>
        </p:txBody>
      </p:sp>
      <p:sp>
        <p:nvSpPr>
          <p:cNvPr id="12" name="Tijdelijke aanduiding voor dianummer 18">
            <a:extLst>
              <a:ext uri="{FF2B5EF4-FFF2-40B4-BE49-F238E27FC236}">
                <a16:creationId xmlns:a16="http://schemas.microsoft.com/office/drawing/2014/main" id="{3A61CC9B-9B8A-445B-8409-8671635CC32E}"/>
              </a:ext>
            </a:extLst>
          </p:cNvPr>
          <p:cNvSpPr>
            <a:spLocks noGrp="1"/>
          </p:cNvSpPr>
          <p:nvPr>
            <p:ph type="sldNum" sz="quarter" idx="16"/>
          </p:nvPr>
        </p:nvSpPr>
        <p:spPr/>
        <p:txBody>
          <a:bodyPr/>
          <a:lstStyle>
            <a:lvl1pPr>
              <a:defRPr/>
            </a:lvl1pPr>
          </a:lstStyle>
          <a:p>
            <a:pPr>
              <a:defRPr/>
            </a:pPr>
            <a:fld id="{9A3FCC92-C300-4CB9-9668-7C18C92F0450}" type="slidenum">
              <a:rPr lang="nl-NL" altLang="nl-NL"/>
              <a:pPr>
                <a:defRPr/>
              </a:pPr>
              <a:t>‹nr.›</a:t>
            </a:fld>
            <a:endParaRPr lang="nl-NL" altLang="nl-NL"/>
          </a:p>
        </p:txBody>
      </p:sp>
    </p:spTree>
    <p:extLst>
      <p:ext uri="{BB962C8B-B14F-4D97-AF65-F5344CB8AC3E}">
        <p14:creationId xmlns:p14="http://schemas.microsoft.com/office/powerpoint/2010/main" val="17204179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B17EBB4-71B8-487C-8353-A073E05C51C5}"/>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6" name="Afbeelding 9">
            <a:extLst>
              <a:ext uri="{FF2B5EF4-FFF2-40B4-BE49-F238E27FC236}">
                <a16:creationId xmlns:a16="http://schemas.microsoft.com/office/drawing/2014/main" id="{BE987395-92F0-4A3C-97D5-36B237E3762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hthoek 6">
            <a:extLst>
              <a:ext uri="{FF2B5EF4-FFF2-40B4-BE49-F238E27FC236}">
                <a16:creationId xmlns:a16="http://schemas.microsoft.com/office/drawing/2014/main" id="{53165034-FD49-4F28-8041-F414DF9A10CC}"/>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 name="Titel 1"/>
          <p:cNvSpPr>
            <a:spLocks noGrp="1"/>
          </p:cNvSpPr>
          <p:nvPr>
            <p:ph type="title"/>
          </p:nvPr>
        </p:nvSpPr>
        <p:spPr>
          <a:xfrm>
            <a:off x="634999" y="2636837"/>
            <a:ext cx="5003801" cy="1584325"/>
          </a:xfrm>
        </p:spPr>
        <p:txBody>
          <a:bodyPr>
            <a:normAutofit/>
          </a:bodyPr>
          <a:lstStyle>
            <a:lvl1pPr algn="r">
              <a:defRPr sz="3600">
                <a:solidFill>
                  <a:schemeClr val="bg1"/>
                </a:solidFill>
              </a:defRPr>
            </a:lvl1pPr>
          </a:lstStyle>
          <a:p>
            <a:r>
              <a:rPr lang="nl-NL"/>
              <a:t>Klikken om de titelstijl van het model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9" name="Tijdelijke aanduiding voor tekst 8"/>
          <p:cNvSpPr>
            <a:spLocks noGrp="1"/>
          </p:cNvSpPr>
          <p:nvPr>
            <p:ph type="body" sz="quarter" idx="13"/>
          </p:nvPr>
        </p:nvSpPr>
        <p:spPr>
          <a:xfrm>
            <a:off x="634999" y="1171575"/>
            <a:ext cx="5003801" cy="1463674"/>
          </a:xfrm>
        </p:spPr>
        <p:txBody>
          <a:bodyPr rIns="0" anchor="b" anchorCtr="0"/>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a:t>Klik om de modelstijlen te bewerken</a:t>
            </a:r>
          </a:p>
        </p:txBody>
      </p:sp>
      <p:sp>
        <p:nvSpPr>
          <p:cNvPr id="8" name="Tijdelijke aanduiding voor datum 9">
            <a:extLst>
              <a:ext uri="{FF2B5EF4-FFF2-40B4-BE49-F238E27FC236}">
                <a16:creationId xmlns:a16="http://schemas.microsoft.com/office/drawing/2014/main" id="{65418680-DE5F-4AED-87CC-5ECEBB4CE744}"/>
              </a:ext>
            </a:extLst>
          </p:cNvPr>
          <p:cNvSpPr>
            <a:spLocks noGrp="1"/>
          </p:cNvSpPr>
          <p:nvPr>
            <p:ph type="dt" sz="half" idx="14"/>
          </p:nvPr>
        </p:nvSpPr>
        <p:spPr/>
        <p:txBody>
          <a:bodyPr/>
          <a:lstStyle>
            <a:lvl1pPr>
              <a:defRPr/>
            </a:lvl1pPr>
          </a:lstStyle>
          <a:p>
            <a:pPr>
              <a:defRPr/>
            </a:pPr>
            <a:endParaRPr lang="nl-NL"/>
          </a:p>
        </p:txBody>
      </p:sp>
      <p:sp>
        <p:nvSpPr>
          <p:cNvPr id="10" name="Tijdelijke aanduiding voor voettekst 11">
            <a:extLst>
              <a:ext uri="{FF2B5EF4-FFF2-40B4-BE49-F238E27FC236}">
                <a16:creationId xmlns:a16="http://schemas.microsoft.com/office/drawing/2014/main" id="{51B058B9-A09E-4AF3-9A8F-DD01CAC8D2C4}"/>
              </a:ext>
            </a:extLst>
          </p:cNvPr>
          <p:cNvSpPr>
            <a:spLocks noGrp="1"/>
          </p:cNvSpPr>
          <p:nvPr>
            <p:ph type="ftr" sz="quarter" idx="15"/>
          </p:nvPr>
        </p:nvSpPr>
        <p:spPr/>
        <p:txBody>
          <a:bodyPr/>
          <a:lstStyle>
            <a:lvl1pPr>
              <a:defRPr/>
            </a:lvl1pPr>
          </a:lstStyle>
          <a:p>
            <a:pPr>
              <a:defRPr/>
            </a:pPr>
            <a:endParaRPr lang="nl-NL"/>
          </a:p>
        </p:txBody>
      </p:sp>
      <p:sp>
        <p:nvSpPr>
          <p:cNvPr id="11" name="Tijdelijke aanduiding voor dianummer 12">
            <a:extLst>
              <a:ext uri="{FF2B5EF4-FFF2-40B4-BE49-F238E27FC236}">
                <a16:creationId xmlns:a16="http://schemas.microsoft.com/office/drawing/2014/main" id="{E67D63EC-E7D2-417E-9DDB-AFD9931B5E3C}"/>
              </a:ext>
            </a:extLst>
          </p:cNvPr>
          <p:cNvSpPr>
            <a:spLocks noGrp="1"/>
          </p:cNvSpPr>
          <p:nvPr>
            <p:ph type="sldNum" sz="quarter" idx="16"/>
          </p:nvPr>
        </p:nvSpPr>
        <p:spPr/>
        <p:txBody>
          <a:bodyPr/>
          <a:lstStyle>
            <a:lvl1pPr>
              <a:defRPr/>
            </a:lvl1pPr>
          </a:lstStyle>
          <a:p>
            <a:pPr>
              <a:defRPr/>
            </a:pPr>
            <a:fld id="{665B5FB0-EE43-4186-B63A-EDC842B51764}" type="slidenum">
              <a:rPr lang="nl-NL" altLang="nl-NL"/>
              <a:pPr>
                <a:defRPr/>
              </a:pPr>
              <a:t>‹nr.›</a:t>
            </a:fld>
            <a:endParaRPr lang="nl-NL" altLang="nl-NL"/>
          </a:p>
        </p:txBody>
      </p:sp>
    </p:spTree>
    <p:extLst>
      <p:ext uri="{BB962C8B-B14F-4D97-AF65-F5344CB8AC3E}">
        <p14:creationId xmlns:p14="http://schemas.microsoft.com/office/powerpoint/2010/main" val="5343085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p:txBody>
          <a:bodyPr/>
          <a:lstStyle/>
          <a:p>
            <a:r>
              <a:rPr lang="nl-NL"/>
              <a:t>Klikken om de titelstijl van het model te bewerken</a:t>
            </a:r>
          </a:p>
        </p:txBody>
      </p:sp>
      <p:sp>
        <p:nvSpPr>
          <p:cNvPr id="5" name="Tijdelijke aanduiding voor datum 3">
            <a:extLst>
              <a:ext uri="{FF2B5EF4-FFF2-40B4-BE49-F238E27FC236}">
                <a16:creationId xmlns:a16="http://schemas.microsoft.com/office/drawing/2014/main" id="{1BFA5A8C-96EF-4AFE-8B64-0E987A5D167A}"/>
              </a:ext>
            </a:extLst>
          </p:cNvPr>
          <p:cNvSpPr>
            <a:spLocks noGrp="1"/>
          </p:cNvSpPr>
          <p:nvPr>
            <p:ph type="dt" sz="half" idx="10"/>
          </p:nvPr>
        </p:nvSpPr>
        <p:spPr/>
        <p:txBody>
          <a:bodyPr/>
          <a:lstStyle>
            <a:lvl1pPr>
              <a:defRPr/>
            </a:lvl1pPr>
          </a:lstStyle>
          <a:p>
            <a:pPr>
              <a:defRPr/>
            </a:pPr>
            <a:endParaRPr lang="nl-NL"/>
          </a:p>
        </p:txBody>
      </p:sp>
      <p:sp>
        <p:nvSpPr>
          <p:cNvPr id="6" name="Tijdelijke aanduiding voor voettekst 4">
            <a:extLst>
              <a:ext uri="{FF2B5EF4-FFF2-40B4-BE49-F238E27FC236}">
                <a16:creationId xmlns:a16="http://schemas.microsoft.com/office/drawing/2014/main" id="{FA36AE45-D4AD-43C5-A4FB-B0F357BC1794}"/>
              </a:ext>
            </a:extLst>
          </p:cNvPr>
          <p:cNvSpPr>
            <a:spLocks noGrp="1"/>
          </p:cNvSpPr>
          <p:nvPr>
            <p:ph type="ftr" sz="quarter" idx="11"/>
          </p:nvPr>
        </p:nvSpPr>
        <p:spPr/>
        <p:txBody>
          <a:bodyPr/>
          <a:lstStyle>
            <a:lvl1pPr>
              <a:defRPr/>
            </a:lvl1pPr>
          </a:lstStyle>
          <a:p>
            <a:pPr>
              <a:defRPr/>
            </a:pPr>
            <a:endParaRPr lang="nl-NL"/>
          </a:p>
        </p:txBody>
      </p:sp>
      <p:sp>
        <p:nvSpPr>
          <p:cNvPr id="7" name="Tijdelijke aanduiding voor dianummer 5">
            <a:extLst>
              <a:ext uri="{FF2B5EF4-FFF2-40B4-BE49-F238E27FC236}">
                <a16:creationId xmlns:a16="http://schemas.microsoft.com/office/drawing/2014/main" id="{FF459E3E-3C9B-4930-97A2-DFA0022DCA64}"/>
              </a:ext>
            </a:extLst>
          </p:cNvPr>
          <p:cNvSpPr>
            <a:spLocks noGrp="1"/>
          </p:cNvSpPr>
          <p:nvPr>
            <p:ph type="sldNum" sz="quarter" idx="12"/>
          </p:nvPr>
        </p:nvSpPr>
        <p:spPr/>
        <p:txBody>
          <a:bodyPr/>
          <a:lstStyle>
            <a:lvl1pPr>
              <a:defRPr/>
            </a:lvl1pPr>
          </a:lstStyle>
          <a:p>
            <a:pPr>
              <a:defRPr/>
            </a:pPr>
            <a:fld id="{BD900203-1969-41D1-BCE6-3D8EDF780A9A}" type="slidenum">
              <a:rPr lang="nl-NL" altLang="nl-NL"/>
              <a:pPr>
                <a:defRPr/>
              </a:pPr>
              <a:t>‹nr.›</a:t>
            </a:fld>
            <a:endParaRPr lang="nl-NL" altLang="nl-NL"/>
          </a:p>
        </p:txBody>
      </p:sp>
    </p:spTree>
    <p:extLst>
      <p:ext uri="{BB962C8B-B14F-4D97-AF65-F5344CB8AC3E}">
        <p14:creationId xmlns:p14="http://schemas.microsoft.com/office/powerpoint/2010/main" val="3231555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tel 9"/>
          <p:cNvSpPr>
            <a:spLocks noGrp="1"/>
          </p:cNvSpPr>
          <p:nvPr>
            <p:ph type="title"/>
          </p:nvPr>
        </p:nvSpPr>
        <p:spPr/>
        <p:txBody>
          <a:bodyPr/>
          <a:lstStyle/>
          <a:p>
            <a:r>
              <a:rPr lang="nl-NL"/>
              <a:t>Klikken om de titelstijl van het model te bewerken</a:t>
            </a:r>
            <a:endParaRPr lang="nl-NL" dirty="0"/>
          </a:p>
        </p:txBody>
      </p:sp>
      <p:sp>
        <p:nvSpPr>
          <p:cNvPr id="7" name="Tijdelijke aanduiding voor datum 3">
            <a:extLst>
              <a:ext uri="{FF2B5EF4-FFF2-40B4-BE49-F238E27FC236}">
                <a16:creationId xmlns:a16="http://schemas.microsoft.com/office/drawing/2014/main" id="{71CA8E5C-5A12-4790-A46D-E67FFE9A1CB9}"/>
              </a:ext>
            </a:extLst>
          </p:cNvPr>
          <p:cNvSpPr>
            <a:spLocks noGrp="1"/>
          </p:cNvSpPr>
          <p:nvPr>
            <p:ph type="dt" sz="half" idx="10"/>
          </p:nvPr>
        </p:nvSpPr>
        <p:spPr/>
        <p:txBody>
          <a:bodyPr/>
          <a:lstStyle>
            <a:lvl1pPr>
              <a:defRPr/>
            </a:lvl1pPr>
          </a:lstStyle>
          <a:p>
            <a:pPr>
              <a:defRPr/>
            </a:pPr>
            <a:endParaRPr lang="nl-NL"/>
          </a:p>
        </p:txBody>
      </p:sp>
      <p:sp>
        <p:nvSpPr>
          <p:cNvPr id="8" name="Tijdelijke aanduiding voor voettekst 4">
            <a:extLst>
              <a:ext uri="{FF2B5EF4-FFF2-40B4-BE49-F238E27FC236}">
                <a16:creationId xmlns:a16="http://schemas.microsoft.com/office/drawing/2014/main" id="{BED908DA-2AB7-467E-9332-590A6A8DB743}"/>
              </a:ext>
            </a:extLst>
          </p:cNvPr>
          <p:cNvSpPr>
            <a:spLocks noGrp="1"/>
          </p:cNvSpPr>
          <p:nvPr>
            <p:ph type="ftr" sz="quarter" idx="11"/>
          </p:nvPr>
        </p:nvSpPr>
        <p:spPr/>
        <p:txBody>
          <a:bodyPr/>
          <a:lstStyle>
            <a:lvl1pPr>
              <a:defRPr/>
            </a:lvl1pPr>
          </a:lstStyle>
          <a:p>
            <a:pPr>
              <a:defRPr/>
            </a:pPr>
            <a:endParaRPr lang="nl-NL"/>
          </a:p>
        </p:txBody>
      </p:sp>
      <p:sp>
        <p:nvSpPr>
          <p:cNvPr id="9" name="Tijdelijke aanduiding voor dianummer 5">
            <a:extLst>
              <a:ext uri="{FF2B5EF4-FFF2-40B4-BE49-F238E27FC236}">
                <a16:creationId xmlns:a16="http://schemas.microsoft.com/office/drawing/2014/main" id="{9483AD4F-A2F0-4B41-AAC1-B4DC665A64FE}"/>
              </a:ext>
            </a:extLst>
          </p:cNvPr>
          <p:cNvSpPr>
            <a:spLocks noGrp="1"/>
          </p:cNvSpPr>
          <p:nvPr>
            <p:ph type="sldNum" sz="quarter" idx="12"/>
          </p:nvPr>
        </p:nvSpPr>
        <p:spPr/>
        <p:txBody>
          <a:bodyPr/>
          <a:lstStyle>
            <a:lvl1pPr>
              <a:defRPr/>
            </a:lvl1pPr>
          </a:lstStyle>
          <a:p>
            <a:pPr>
              <a:defRPr/>
            </a:pPr>
            <a:fld id="{49AE6FD4-4DF1-4958-84BE-4C1CBB857642}" type="slidenum">
              <a:rPr lang="nl-NL" altLang="nl-NL"/>
              <a:pPr>
                <a:defRPr/>
              </a:pPr>
              <a:t>‹nr.›</a:t>
            </a:fld>
            <a:endParaRPr lang="nl-NL" altLang="nl-NL"/>
          </a:p>
        </p:txBody>
      </p:sp>
    </p:spTree>
    <p:extLst>
      <p:ext uri="{BB962C8B-B14F-4D97-AF65-F5344CB8AC3E}">
        <p14:creationId xmlns:p14="http://schemas.microsoft.com/office/powerpoint/2010/main" val="40829257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endParaRPr lang="nl-NL" dirty="0"/>
          </a:p>
        </p:txBody>
      </p:sp>
      <p:sp>
        <p:nvSpPr>
          <p:cNvPr id="3" name="Tijdelijke aanduiding voor datum 3">
            <a:extLst>
              <a:ext uri="{FF2B5EF4-FFF2-40B4-BE49-F238E27FC236}">
                <a16:creationId xmlns:a16="http://schemas.microsoft.com/office/drawing/2014/main" id="{FF31E504-6DFB-43F9-B820-CDF5EB668F89}"/>
              </a:ext>
            </a:extLst>
          </p:cNvPr>
          <p:cNvSpPr>
            <a:spLocks noGrp="1"/>
          </p:cNvSpPr>
          <p:nvPr>
            <p:ph type="dt" sz="half" idx="10"/>
          </p:nvPr>
        </p:nvSpPr>
        <p:spPr/>
        <p:txBody>
          <a:bodyPr/>
          <a:lstStyle>
            <a:lvl1pPr>
              <a:defRPr/>
            </a:lvl1pPr>
          </a:lstStyle>
          <a:p>
            <a:pPr>
              <a:defRPr/>
            </a:pPr>
            <a:endParaRPr lang="nl-NL"/>
          </a:p>
        </p:txBody>
      </p:sp>
      <p:sp>
        <p:nvSpPr>
          <p:cNvPr id="4" name="Tijdelijke aanduiding voor voettekst 4">
            <a:extLst>
              <a:ext uri="{FF2B5EF4-FFF2-40B4-BE49-F238E27FC236}">
                <a16:creationId xmlns:a16="http://schemas.microsoft.com/office/drawing/2014/main" id="{4F3D9C49-7EE2-40FF-9E88-2A0EFDB76A8C}"/>
              </a:ext>
            </a:extLst>
          </p:cNvPr>
          <p:cNvSpPr>
            <a:spLocks noGrp="1"/>
          </p:cNvSpPr>
          <p:nvPr>
            <p:ph type="ftr" sz="quarter" idx="11"/>
          </p:nvPr>
        </p:nvSpPr>
        <p:spPr/>
        <p:txBody>
          <a:bodyPr/>
          <a:lstStyle>
            <a:lvl1pPr>
              <a:defRPr/>
            </a:lvl1pPr>
          </a:lstStyle>
          <a:p>
            <a:pPr>
              <a:defRPr/>
            </a:pPr>
            <a:endParaRPr lang="nl-NL"/>
          </a:p>
        </p:txBody>
      </p:sp>
      <p:sp>
        <p:nvSpPr>
          <p:cNvPr id="5" name="Tijdelijke aanduiding voor dianummer 5">
            <a:extLst>
              <a:ext uri="{FF2B5EF4-FFF2-40B4-BE49-F238E27FC236}">
                <a16:creationId xmlns:a16="http://schemas.microsoft.com/office/drawing/2014/main" id="{CEE9AB92-4856-49F3-908D-E75DA1442D47}"/>
              </a:ext>
            </a:extLst>
          </p:cNvPr>
          <p:cNvSpPr>
            <a:spLocks noGrp="1"/>
          </p:cNvSpPr>
          <p:nvPr>
            <p:ph type="sldNum" sz="quarter" idx="12"/>
          </p:nvPr>
        </p:nvSpPr>
        <p:spPr/>
        <p:txBody>
          <a:bodyPr/>
          <a:lstStyle>
            <a:lvl1pPr>
              <a:defRPr/>
            </a:lvl1pPr>
          </a:lstStyle>
          <a:p>
            <a:pPr>
              <a:defRPr/>
            </a:pPr>
            <a:fld id="{B432661A-F4CD-4A90-B522-31C4167DC100}" type="slidenum">
              <a:rPr lang="nl-NL" altLang="nl-NL"/>
              <a:pPr>
                <a:defRPr/>
              </a:pPr>
              <a:t>‹nr.›</a:t>
            </a:fld>
            <a:endParaRPr lang="nl-NL" altLang="nl-NL"/>
          </a:p>
        </p:txBody>
      </p:sp>
    </p:spTree>
    <p:extLst>
      <p:ext uri="{BB962C8B-B14F-4D97-AF65-F5344CB8AC3E}">
        <p14:creationId xmlns:p14="http://schemas.microsoft.com/office/powerpoint/2010/main" val="20019336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a:extLst>
              <a:ext uri="{FF2B5EF4-FFF2-40B4-BE49-F238E27FC236}">
                <a16:creationId xmlns:a16="http://schemas.microsoft.com/office/drawing/2014/main" id="{6C4C058E-E94B-44B2-97EB-C5B638BE26F2}"/>
              </a:ext>
            </a:extLst>
          </p:cNvPr>
          <p:cNvSpPr>
            <a:spLocks noGrp="1"/>
          </p:cNvSpPr>
          <p:nvPr>
            <p:ph type="dt" sz="half" idx="10"/>
          </p:nvPr>
        </p:nvSpPr>
        <p:spPr/>
        <p:txBody>
          <a:bodyPr/>
          <a:lstStyle>
            <a:lvl1pPr>
              <a:defRPr/>
            </a:lvl1pPr>
          </a:lstStyle>
          <a:p>
            <a:pPr>
              <a:defRPr/>
            </a:pPr>
            <a:endParaRPr lang="nl-NL"/>
          </a:p>
        </p:txBody>
      </p:sp>
      <p:sp>
        <p:nvSpPr>
          <p:cNvPr id="3" name="Tijdelijke aanduiding voor voettekst 4">
            <a:extLst>
              <a:ext uri="{FF2B5EF4-FFF2-40B4-BE49-F238E27FC236}">
                <a16:creationId xmlns:a16="http://schemas.microsoft.com/office/drawing/2014/main" id="{81F4813E-4740-4DD7-8B08-83060EF0E1D2}"/>
              </a:ext>
            </a:extLst>
          </p:cNvPr>
          <p:cNvSpPr>
            <a:spLocks noGrp="1"/>
          </p:cNvSpPr>
          <p:nvPr>
            <p:ph type="ftr" sz="quarter" idx="11"/>
          </p:nvPr>
        </p:nvSpPr>
        <p:spPr/>
        <p:txBody>
          <a:bodyPr/>
          <a:lstStyle>
            <a:lvl1pPr>
              <a:defRPr/>
            </a:lvl1pPr>
          </a:lstStyle>
          <a:p>
            <a:pPr>
              <a:defRPr/>
            </a:pPr>
            <a:endParaRPr lang="nl-NL"/>
          </a:p>
        </p:txBody>
      </p:sp>
      <p:sp>
        <p:nvSpPr>
          <p:cNvPr id="4" name="Tijdelijke aanduiding voor dianummer 5">
            <a:extLst>
              <a:ext uri="{FF2B5EF4-FFF2-40B4-BE49-F238E27FC236}">
                <a16:creationId xmlns:a16="http://schemas.microsoft.com/office/drawing/2014/main" id="{79A41BEB-DA65-4D78-883F-4FB9D9F0BBFB}"/>
              </a:ext>
            </a:extLst>
          </p:cNvPr>
          <p:cNvSpPr>
            <a:spLocks noGrp="1"/>
          </p:cNvSpPr>
          <p:nvPr>
            <p:ph type="sldNum" sz="quarter" idx="12"/>
          </p:nvPr>
        </p:nvSpPr>
        <p:spPr/>
        <p:txBody>
          <a:bodyPr/>
          <a:lstStyle>
            <a:lvl1pPr>
              <a:defRPr/>
            </a:lvl1pPr>
          </a:lstStyle>
          <a:p>
            <a:pPr>
              <a:defRPr/>
            </a:pPr>
            <a:fld id="{7901B0D7-E431-400F-81E4-1379F911F02D}" type="slidenum">
              <a:rPr lang="nl-NL" altLang="nl-NL"/>
              <a:pPr>
                <a:defRPr/>
              </a:pPr>
              <a:t>‹nr.›</a:t>
            </a:fld>
            <a:endParaRPr lang="nl-NL" altLang="nl-NL"/>
          </a:p>
        </p:txBody>
      </p:sp>
    </p:spTree>
    <p:extLst>
      <p:ext uri="{BB962C8B-B14F-4D97-AF65-F5344CB8AC3E}">
        <p14:creationId xmlns:p14="http://schemas.microsoft.com/office/powerpoint/2010/main" val="299206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68DB91B-5431-4AE2-8B78-B0BAD890EC4E}" type="datetimeFigureOut">
              <a:rPr lang="nl-NL" smtClean="0"/>
              <a:t>16-6-2025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14749730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3" name="Titel 2"/>
          <p:cNvSpPr>
            <a:spLocks noGrp="1"/>
          </p:cNvSpPr>
          <p:nvPr>
            <p:ph type="title"/>
          </p:nvPr>
        </p:nvSpPr>
        <p:spPr>
          <a:xfrm>
            <a:off x="635000" y="1052513"/>
            <a:ext cx="5003800" cy="948047"/>
          </a:xfrm>
        </p:spPr>
        <p:txBody>
          <a:bodyPr/>
          <a:lstStyle/>
          <a:p>
            <a:r>
              <a:rPr lang="nl-NL"/>
              <a:t>Klikken om de titelstijl van het model te bewerken</a:t>
            </a:r>
            <a:endParaRPr lang="nl-NL" dirty="0"/>
          </a:p>
        </p:txBody>
      </p:sp>
      <p:sp>
        <p:nvSpPr>
          <p:cNvPr id="5" name="Tijdelijke aanduiding voor datum 3">
            <a:extLst>
              <a:ext uri="{FF2B5EF4-FFF2-40B4-BE49-F238E27FC236}">
                <a16:creationId xmlns:a16="http://schemas.microsoft.com/office/drawing/2014/main" id="{09D9820F-959B-4A58-9711-401F0333E683}"/>
              </a:ext>
            </a:extLst>
          </p:cNvPr>
          <p:cNvSpPr>
            <a:spLocks noGrp="1"/>
          </p:cNvSpPr>
          <p:nvPr>
            <p:ph type="dt" sz="half" idx="14"/>
          </p:nvPr>
        </p:nvSpPr>
        <p:spPr/>
        <p:txBody>
          <a:bodyPr/>
          <a:lstStyle>
            <a:lvl1pPr>
              <a:defRPr/>
            </a:lvl1pPr>
          </a:lstStyle>
          <a:p>
            <a:pPr>
              <a:defRPr/>
            </a:pPr>
            <a:endParaRPr lang="nl-NL"/>
          </a:p>
        </p:txBody>
      </p:sp>
      <p:sp>
        <p:nvSpPr>
          <p:cNvPr id="6" name="Tijdelijke aanduiding voor voettekst 4">
            <a:extLst>
              <a:ext uri="{FF2B5EF4-FFF2-40B4-BE49-F238E27FC236}">
                <a16:creationId xmlns:a16="http://schemas.microsoft.com/office/drawing/2014/main" id="{5E0C9362-543B-4E55-B372-C6DCE56BAE51}"/>
              </a:ext>
            </a:extLst>
          </p:cNvPr>
          <p:cNvSpPr>
            <a:spLocks noGrp="1"/>
          </p:cNvSpPr>
          <p:nvPr>
            <p:ph type="ftr" sz="quarter" idx="15"/>
          </p:nvPr>
        </p:nvSpPr>
        <p:spPr/>
        <p:txBody>
          <a:bodyPr/>
          <a:lstStyle>
            <a:lvl1pPr>
              <a:defRPr/>
            </a:lvl1pPr>
          </a:lstStyle>
          <a:p>
            <a:pPr>
              <a:defRPr/>
            </a:pPr>
            <a:endParaRPr lang="nl-NL"/>
          </a:p>
        </p:txBody>
      </p:sp>
      <p:sp>
        <p:nvSpPr>
          <p:cNvPr id="7" name="Tijdelijke aanduiding voor dianummer 5">
            <a:extLst>
              <a:ext uri="{FF2B5EF4-FFF2-40B4-BE49-F238E27FC236}">
                <a16:creationId xmlns:a16="http://schemas.microsoft.com/office/drawing/2014/main" id="{CAEA2866-60D7-462E-9583-CD7F26036D9C}"/>
              </a:ext>
            </a:extLst>
          </p:cNvPr>
          <p:cNvSpPr>
            <a:spLocks noGrp="1"/>
          </p:cNvSpPr>
          <p:nvPr>
            <p:ph type="sldNum" sz="quarter" idx="16"/>
          </p:nvPr>
        </p:nvSpPr>
        <p:spPr/>
        <p:txBody>
          <a:bodyPr/>
          <a:lstStyle>
            <a:lvl1pPr>
              <a:defRPr/>
            </a:lvl1pPr>
          </a:lstStyle>
          <a:p>
            <a:pPr>
              <a:defRPr/>
            </a:pPr>
            <a:fld id="{7F47A5BD-B4BE-4FA0-A13D-53BE4F83775E}" type="slidenum">
              <a:rPr lang="nl-NL" altLang="nl-NL"/>
              <a:pPr>
                <a:defRPr/>
              </a:pPr>
              <a:t>‹nr.›</a:t>
            </a:fld>
            <a:endParaRPr lang="nl-NL" altLang="nl-NL"/>
          </a:p>
        </p:txBody>
      </p:sp>
    </p:spTree>
    <p:extLst>
      <p:ext uri="{BB962C8B-B14F-4D97-AF65-F5344CB8AC3E}">
        <p14:creationId xmlns:p14="http://schemas.microsoft.com/office/powerpoint/2010/main" val="4369705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Grote tekst A">
    <p:bg>
      <p:bgPr>
        <a:solidFill>
          <a:schemeClr val="bg2"/>
        </a:solidFill>
        <a:effectLst/>
      </p:bgPr>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ormAutofit/>
          </a:bodyPr>
          <a:lstStyle>
            <a:lvl1pPr algn="l">
              <a:defRPr sz="8000" b="0">
                <a:solidFill>
                  <a:schemeClr val="tx1"/>
                </a:solidFill>
              </a:defRPr>
            </a:lvl1pPr>
          </a:lstStyle>
          <a:p>
            <a:r>
              <a:rPr lang="nl-NL"/>
              <a:t>Klikken om de titelstijl van het model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5" name="Tijdelijke aanduiding voor datum 8">
            <a:extLst>
              <a:ext uri="{FF2B5EF4-FFF2-40B4-BE49-F238E27FC236}">
                <a16:creationId xmlns:a16="http://schemas.microsoft.com/office/drawing/2014/main" id="{C437B4A2-AD2B-445A-B3BE-BA773F6E623C}"/>
              </a:ext>
            </a:extLst>
          </p:cNvPr>
          <p:cNvSpPr>
            <a:spLocks noGrp="1"/>
          </p:cNvSpPr>
          <p:nvPr>
            <p:ph type="dt" sz="half" idx="10"/>
          </p:nvPr>
        </p:nvSpPr>
        <p:spPr/>
        <p:txBody>
          <a:bodyPr/>
          <a:lstStyle>
            <a:lvl1pPr>
              <a:defRPr>
                <a:solidFill>
                  <a:schemeClr val="tx2"/>
                </a:solidFill>
              </a:defRPr>
            </a:lvl1pPr>
          </a:lstStyle>
          <a:p>
            <a:pPr>
              <a:defRPr/>
            </a:pPr>
            <a:endParaRPr lang="nl-NL"/>
          </a:p>
        </p:txBody>
      </p:sp>
      <p:sp>
        <p:nvSpPr>
          <p:cNvPr id="6" name="Tijdelijke aanduiding voor voettekst 9">
            <a:extLst>
              <a:ext uri="{FF2B5EF4-FFF2-40B4-BE49-F238E27FC236}">
                <a16:creationId xmlns:a16="http://schemas.microsoft.com/office/drawing/2014/main" id="{40AD5EAC-ABE3-4601-9064-7D73635D7A2A}"/>
              </a:ext>
            </a:extLst>
          </p:cNvPr>
          <p:cNvSpPr>
            <a:spLocks noGrp="1"/>
          </p:cNvSpPr>
          <p:nvPr>
            <p:ph type="ftr" sz="quarter" idx="11"/>
          </p:nvPr>
        </p:nvSpPr>
        <p:spPr/>
        <p:txBody>
          <a:bodyPr/>
          <a:lstStyle>
            <a:lvl1pPr>
              <a:defRPr>
                <a:solidFill>
                  <a:schemeClr val="tx2"/>
                </a:solidFill>
              </a:defRPr>
            </a:lvl1pPr>
          </a:lstStyle>
          <a:p>
            <a:pPr>
              <a:defRPr/>
            </a:pPr>
            <a:endParaRPr lang="nl-NL"/>
          </a:p>
        </p:txBody>
      </p:sp>
      <p:sp>
        <p:nvSpPr>
          <p:cNvPr id="7" name="Tijdelijke aanduiding voor dianummer 10">
            <a:extLst>
              <a:ext uri="{FF2B5EF4-FFF2-40B4-BE49-F238E27FC236}">
                <a16:creationId xmlns:a16="http://schemas.microsoft.com/office/drawing/2014/main" id="{9AC73352-9528-484A-B891-73A64D0E2B21}"/>
              </a:ext>
            </a:extLst>
          </p:cNvPr>
          <p:cNvSpPr>
            <a:spLocks noGrp="1"/>
          </p:cNvSpPr>
          <p:nvPr>
            <p:ph type="sldNum" sz="quarter" idx="12"/>
          </p:nvPr>
        </p:nvSpPr>
        <p:spPr/>
        <p:txBody>
          <a:bodyPr/>
          <a:lstStyle>
            <a:lvl1pPr>
              <a:defRPr>
                <a:solidFill>
                  <a:schemeClr val="tx2"/>
                </a:solidFill>
              </a:defRPr>
            </a:lvl1pPr>
          </a:lstStyle>
          <a:p>
            <a:pPr>
              <a:defRPr/>
            </a:pPr>
            <a:fld id="{D263BD4B-CBC0-4F52-97F7-DD6B39FA1A0E}" type="slidenum">
              <a:rPr lang="nl-NL" altLang="nl-NL"/>
              <a:pPr>
                <a:defRPr/>
              </a:pPr>
              <a:t>‹nr.›</a:t>
            </a:fld>
            <a:endParaRPr lang="nl-NL" altLang="nl-NL"/>
          </a:p>
        </p:txBody>
      </p:sp>
    </p:spTree>
    <p:extLst>
      <p:ext uri="{BB962C8B-B14F-4D97-AF65-F5344CB8AC3E}">
        <p14:creationId xmlns:p14="http://schemas.microsoft.com/office/powerpoint/2010/main" val="689389908"/>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Grote tekst B">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ormAutofit/>
          </a:bodyPr>
          <a:lstStyle>
            <a:lvl1pPr algn="l">
              <a:defRPr sz="8000" b="0">
                <a:solidFill>
                  <a:schemeClr val="tx2"/>
                </a:solidFill>
              </a:defRPr>
            </a:lvl1pPr>
          </a:lstStyle>
          <a:p>
            <a:r>
              <a:rPr lang="nl-NL"/>
              <a:t>Klikken om de titelstijl van het model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5" name="Tijdelijke aanduiding voor datum 5">
            <a:extLst>
              <a:ext uri="{FF2B5EF4-FFF2-40B4-BE49-F238E27FC236}">
                <a16:creationId xmlns:a16="http://schemas.microsoft.com/office/drawing/2014/main" id="{252992C9-A110-4009-B94D-DF36D028BE58}"/>
              </a:ext>
            </a:extLst>
          </p:cNvPr>
          <p:cNvSpPr>
            <a:spLocks noGrp="1"/>
          </p:cNvSpPr>
          <p:nvPr>
            <p:ph type="dt" sz="half" idx="10"/>
          </p:nvPr>
        </p:nvSpPr>
        <p:spPr/>
        <p:txBody>
          <a:bodyPr/>
          <a:lstStyle>
            <a:lvl1pPr>
              <a:defRPr/>
            </a:lvl1pPr>
          </a:lstStyle>
          <a:p>
            <a:pPr>
              <a:defRPr/>
            </a:pPr>
            <a:endParaRPr lang="nl-NL"/>
          </a:p>
        </p:txBody>
      </p:sp>
      <p:sp>
        <p:nvSpPr>
          <p:cNvPr id="6" name="Tijdelijke aanduiding voor voettekst 6">
            <a:extLst>
              <a:ext uri="{FF2B5EF4-FFF2-40B4-BE49-F238E27FC236}">
                <a16:creationId xmlns:a16="http://schemas.microsoft.com/office/drawing/2014/main" id="{0951CB4F-A428-4A9A-A22A-C77F1B07A89E}"/>
              </a:ext>
            </a:extLst>
          </p:cNvPr>
          <p:cNvSpPr>
            <a:spLocks noGrp="1"/>
          </p:cNvSpPr>
          <p:nvPr>
            <p:ph type="ftr" sz="quarter" idx="11"/>
          </p:nvPr>
        </p:nvSpPr>
        <p:spPr/>
        <p:txBody>
          <a:bodyPr/>
          <a:lstStyle>
            <a:lvl1pPr>
              <a:defRPr/>
            </a:lvl1pPr>
          </a:lstStyle>
          <a:p>
            <a:pPr>
              <a:defRPr/>
            </a:pPr>
            <a:endParaRPr lang="nl-NL"/>
          </a:p>
        </p:txBody>
      </p:sp>
      <p:sp>
        <p:nvSpPr>
          <p:cNvPr id="7" name="Tijdelijke aanduiding voor dianummer 7">
            <a:extLst>
              <a:ext uri="{FF2B5EF4-FFF2-40B4-BE49-F238E27FC236}">
                <a16:creationId xmlns:a16="http://schemas.microsoft.com/office/drawing/2014/main" id="{F56BF6EF-50EE-4BD0-ABF6-51A233FBC986}"/>
              </a:ext>
            </a:extLst>
          </p:cNvPr>
          <p:cNvSpPr>
            <a:spLocks noGrp="1"/>
          </p:cNvSpPr>
          <p:nvPr>
            <p:ph type="sldNum" sz="quarter" idx="12"/>
          </p:nvPr>
        </p:nvSpPr>
        <p:spPr/>
        <p:txBody>
          <a:bodyPr/>
          <a:lstStyle>
            <a:lvl1pPr>
              <a:defRPr/>
            </a:lvl1pPr>
          </a:lstStyle>
          <a:p>
            <a:pPr>
              <a:defRPr/>
            </a:pPr>
            <a:fld id="{682E3D79-63D1-4696-9223-7773AB242324}" type="slidenum">
              <a:rPr lang="nl-NL" altLang="nl-NL"/>
              <a:pPr>
                <a:defRPr/>
              </a:pPr>
              <a:t>‹nr.›</a:t>
            </a:fld>
            <a:endParaRPr lang="nl-NL" altLang="nl-NL"/>
          </a:p>
        </p:txBody>
      </p:sp>
    </p:spTree>
    <p:extLst>
      <p:ext uri="{BB962C8B-B14F-4D97-AF65-F5344CB8AC3E}">
        <p14:creationId xmlns:p14="http://schemas.microsoft.com/office/powerpoint/2010/main" val="552991692"/>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EE9ACBF-AB1B-4A6E-9966-2C406D9E070D}"/>
              </a:ext>
            </a:extLst>
          </p:cNvPr>
          <p:cNvSpPr/>
          <p:nvPr userDrawn="1"/>
        </p:nvSpPr>
        <p:spPr>
          <a:xfrm>
            <a:off x="6096000" y="-1588"/>
            <a:ext cx="6096000" cy="68595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buFont typeface="Arial" charset="0"/>
              <a:buNone/>
              <a:defRPr/>
            </a:pPr>
            <a:endParaRPr lang="nl-NL" sz="1000">
              <a:solidFill>
                <a:schemeClr val="bg1"/>
              </a:solidFill>
            </a:endParaRPr>
          </a:p>
        </p:txBody>
      </p:sp>
      <p:pic>
        <p:nvPicPr>
          <p:cNvPr id="5" name="Afbeelding 9">
            <a:extLst>
              <a:ext uri="{FF2B5EF4-FFF2-40B4-BE49-F238E27FC236}">
                <a16:creationId xmlns:a16="http://schemas.microsoft.com/office/drawing/2014/main" id="{EF87CC4C-2DC3-42BE-ADA1-AECCBA1409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hthoek 6">
            <a:extLst>
              <a:ext uri="{FF2B5EF4-FFF2-40B4-BE49-F238E27FC236}">
                <a16:creationId xmlns:a16="http://schemas.microsoft.com/office/drawing/2014/main" id="{D5CA8BB1-417B-44B2-B399-5A2E60230758}"/>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6" name="Titel 5"/>
          <p:cNvSpPr>
            <a:spLocks noGrp="1"/>
          </p:cNvSpPr>
          <p:nvPr>
            <p:ph type="title"/>
          </p:nvPr>
        </p:nvSpPr>
        <p:spPr>
          <a:xfrm>
            <a:off x="635000" y="2636838"/>
            <a:ext cx="5003799" cy="1584324"/>
          </a:xfrm>
        </p:spPr>
        <p:txBody>
          <a:bodyPr anchor="ctr"/>
          <a:lstStyle>
            <a:lvl1pPr>
              <a:defRPr sz="4000">
                <a:solidFill>
                  <a:schemeClr val="tx2"/>
                </a:solidFill>
              </a:defRPr>
            </a:lvl1pPr>
          </a:lstStyle>
          <a:p>
            <a:r>
              <a:rPr lang="nl-NL"/>
              <a:t>Klikken om de titelstijl van het model te bewerken</a:t>
            </a: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10">
            <a:extLst>
              <a:ext uri="{FF2B5EF4-FFF2-40B4-BE49-F238E27FC236}">
                <a16:creationId xmlns:a16="http://schemas.microsoft.com/office/drawing/2014/main" id="{14B8D5DF-90A2-4BFA-BCAB-1F3461035FCA}"/>
              </a:ext>
            </a:extLst>
          </p:cNvPr>
          <p:cNvSpPr>
            <a:spLocks noGrp="1"/>
          </p:cNvSpPr>
          <p:nvPr>
            <p:ph type="dt" sz="half" idx="11"/>
          </p:nvPr>
        </p:nvSpPr>
        <p:spPr/>
        <p:txBody>
          <a:bodyPr/>
          <a:lstStyle>
            <a:lvl1pPr>
              <a:defRPr/>
            </a:lvl1pPr>
          </a:lstStyle>
          <a:p>
            <a:pPr>
              <a:defRPr/>
            </a:pPr>
            <a:endParaRPr lang="nl-NL"/>
          </a:p>
        </p:txBody>
      </p:sp>
      <p:sp>
        <p:nvSpPr>
          <p:cNvPr id="9" name="Tijdelijke aanduiding voor voettekst 11">
            <a:extLst>
              <a:ext uri="{FF2B5EF4-FFF2-40B4-BE49-F238E27FC236}">
                <a16:creationId xmlns:a16="http://schemas.microsoft.com/office/drawing/2014/main" id="{1125A89E-8E0C-4F82-8C0E-512431048B6F}"/>
              </a:ext>
            </a:extLst>
          </p:cNvPr>
          <p:cNvSpPr>
            <a:spLocks noGrp="1"/>
          </p:cNvSpPr>
          <p:nvPr>
            <p:ph type="ftr" sz="quarter" idx="12"/>
          </p:nvPr>
        </p:nvSpPr>
        <p:spPr/>
        <p:txBody>
          <a:bodyPr/>
          <a:lstStyle>
            <a:lvl1pPr>
              <a:defRPr/>
            </a:lvl1pPr>
          </a:lstStyle>
          <a:p>
            <a:pPr>
              <a:defRPr/>
            </a:pPr>
            <a:endParaRPr lang="nl-NL"/>
          </a:p>
        </p:txBody>
      </p:sp>
      <p:sp>
        <p:nvSpPr>
          <p:cNvPr id="10" name="Tijdelijke aanduiding voor dianummer 12">
            <a:extLst>
              <a:ext uri="{FF2B5EF4-FFF2-40B4-BE49-F238E27FC236}">
                <a16:creationId xmlns:a16="http://schemas.microsoft.com/office/drawing/2014/main" id="{6D7B3F04-AA57-4569-9727-666BAB4FA620}"/>
              </a:ext>
            </a:extLst>
          </p:cNvPr>
          <p:cNvSpPr>
            <a:spLocks noGrp="1"/>
          </p:cNvSpPr>
          <p:nvPr>
            <p:ph type="sldNum" sz="quarter" idx="13"/>
          </p:nvPr>
        </p:nvSpPr>
        <p:spPr/>
        <p:txBody>
          <a:bodyPr/>
          <a:lstStyle>
            <a:lvl1pPr>
              <a:defRPr/>
            </a:lvl1pPr>
          </a:lstStyle>
          <a:p>
            <a:pPr>
              <a:defRPr/>
            </a:pPr>
            <a:fld id="{14F5BF96-88AC-4685-9A78-368BA1D74D0A}" type="slidenum">
              <a:rPr lang="nl-NL" altLang="nl-NL"/>
              <a:pPr>
                <a:defRPr/>
              </a:pPr>
              <a:t>‹nr.›</a:t>
            </a:fld>
            <a:endParaRPr lang="nl-NL" altLang="nl-NL"/>
          </a:p>
        </p:txBody>
      </p:sp>
    </p:spTree>
    <p:extLst>
      <p:ext uri="{BB962C8B-B14F-4D97-AF65-F5344CB8AC3E}">
        <p14:creationId xmlns:p14="http://schemas.microsoft.com/office/powerpoint/2010/main" val="21111975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FC95210-772E-4727-82FC-1BC9D54EE8B5}"/>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7" name="Afbeelding 9">
            <a:extLst>
              <a:ext uri="{FF2B5EF4-FFF2-40B4-BE49-F238E27FC236}">
                <a16:creationId xmlns:a16="http://schemas.microsoft.com/office/drawing/2014/main" id="{2D137434-ABA4-4EE7-ADEF-DE4B860B7A1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hoek 7">
            <a:extLst>
              <a:ext uri="{FF2B5EF4-FFF2-40B4-BE49-F238E27FC236}">
                <a16:creationId xmlns:a16="http://schemas.microsoft.com/office/drawing/2014/main" id="{CA3F1B68-76AB-4E15-937D-62BD9B2452E0}"/>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6" name="Titel 5"/>
          <p:cNvSpPr>
            <a:spLocks noGrp="1"/>
          </p:cNvSpPr>
          <p:nvPr>
            <p:ph type="title"/>
          </p:nvPr>
        </p:nvSpPr>
        <p:spPr>
          <a:xfrm>
            <a:off x="634999" y="2636839"/>
            <a:ext cx="5004000" cy="1584324"/>
          </a:xfrm>
        </p:spPr>
        <p:txBody>
          <a:bodyPr anchor="ctr"/>
          <a:lstStyle>
            <a:lvl1pPr>
              <a:defRPr sz="4000">
                <a:solidFill>
                  <a:schemeClr val="bg1"/>
                </a:solidFill>
              </a:defRPr>
            </a:lvl1pPr>
          </a:lstStyle>
          <a:p>
            <a:r>
              <a:rPr lang="nl-NL"/>
              <a:t>Klikken om de titelstijl van het model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datum 12">
            <a:extLst>
              <a:ext uri="{FF2B5EF4-FFF2-40B4-BE49-F238E27FC236}">
                <a16:creationId xmlns:a16="http://schemas.microsoft.com/office/drawing/2014/main" id="{ADEAEAE9-06A3-4676-AF51-B76C3C7B8CC7}"/>
              </a:ext>
            </a:extLst>
          </p:cNvPr>
          <p:cNvSpPr>
            <a:spLocks noGrp="1"/>
          </p:cNvSpPr>
          <p:nvPr>
            <p:ph type="dt" sz="half" idx="11"/>
          </p:nvPr>
        </p:nvSpPr>
        <p:spPr/>
        <p:txBody>
          <a:bodyPr/>
          <a:lstStyle>
            <a:lvl1pPr>
              <a:defRPr/>
            </a:lvl1pPr>
          </a:lstStyle>
          <a:p>
            <a:pPr>
              <a:defRPr/>
            </a:pPr>
            <a:endParaRPr lang="nl-NL"/>
          </a:p>
        </p:txBody>
      </p:sp>
      <p:sp>
        <p:nvSpPr>
          <p:cNvPr id="10" name="Tijdelijke aanduiding voor voettekst 13">
            <a:extLst>
              <a:ext uri="{FF2B5EF4-FFF2-40B4-BE49-F238E27FC236}">
                <a16:creationId xmlns:a16="http://schemas.microsoft.com/office/drawing/2014/main" id="{CF343D8B-800A-4206-9087-B74D2FE5F29F}"/>
              </a:ext>
            </a:extLst>
          </p:cNvPr>
          <p:cNvSpPr>
            <a:spLocks noGrp="1"/>
          </p:cNvSpPr>
          <p:nvPr>
            <p:ph type="ftr" sz="quarter" idx="12"/>
          </p:nvPr>
        </p:nvSpPr>
        <p:spPr/>
        <p:txBody>
          <a:bodyPr/>
          <a:lstStyle>
            <a:lvl1pPr>
              <a:defRPr/>
            </a:lvl1pPr>
          </a:lstStyle>
          <a:p>
            <a:pPr>
              <a:defRPr/>
            </a:pPr>
            <a:endParaRPr lang="nl-NL"/>
          </a:p>
        </p:txBody>
      </p:sp>
      <p:sp>
        <p:nvSpPr>
          <p:cNvPr id="11" name="Tijdelijke aanduiding voor dianummer 14">
            <a:extLst>
              <a:ext uri="{FF2B5EF4-FFF2-40B4-BE49-F238E27FC236}">
                <a16:creationId xmlns:a16="http://schemas.microsoft.com/office/drawing/2014/main" id="{A4EEEC19-FF6A-4EB6-B3F5-F4300A7E951E}"/>
              </a:ext>
            </a:extLst>
          </p:cNvPr>
          <p:cNvSpPr>
            <a:spLocks noGrp="1"/>
          </p:cNvSpPr>
          <p:nvPr>
            <p:ph type="sldNum" sz="quarter" idx="13"/>
          </p:nvPr>
        </p:nvSpPr>
        <p:spPr/>
        <p:txBody>
          <a:bodyPr/>
          <a:lstStyle>
            <a:lvl1pPr>
              <a:defRPr/>
            </a:lvl1pPr>
          </a:lstStyle>
          <a:p>
            <a:pPr>
              <a:defRPr/>
            </a:pPr>
            <a:fld id="{0F7504F8-18D7-4AEC-A03D-4477625D02E8}" type="slidenum">
              <a:rPr lang="nl-NL" altLang="nl-NL"/>
              <a:pPr>
                <a:defRPr/>
              </a:pPr>
              <a:t>‹nr.›</a:t>
            </a:fld>
            <a:endParaRPr lang="nl-NL" altLang="nl-NL"/>
          </a:p>
        </p:txBody>
      </p:sp>
    </p:spTree>
    <p:extLst>
      <p:ext uri="{BB962C8B-B14F-4D97-AF65-F5344CB8AC3E}">
        <p14:creationId xmlns:p14="http://schemas.microsoft.com/office/powerpoint/2010/main" val="37855117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Titel 8"/>
          <p:cNvSpPr>
            <a:spLocks noGrp="1"/>
          </p:cNvSpPr>
          <p:nvPr>
            <p:ph type="title"/>
          </p:nvPr>
        </p:nvSpPr>
        <p:spPr>
          <a:xfrm>
            <a:off x="635000" y="1052513"/>
            <a:ext cx="5003800" cy="948047"/>
          </a:xfrm>
        </p:spPr>
        <p:txBody>
          <a:bodyPr/>
          <a:lstStyle/>
          <a:p>
            <a:r>
              <a:rPr lang="nl-NL"/>
              <a:t>Klikken om de titelstijl van het model te bewerken</a:t>
            </a:r>
            <a:endParaRPr lang="nl-NL" dirty="0"/>
          </a:p>
        </p:txBody>
      </p:sp>
      <p:sp>
        <p:nvSpPr>
          <p:cNvPr id="8"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6000" h="6860381">
                <a:moveTo>
                  <a:pt x="229238" y="0"/>
                </a:moveTo>
                <a:lnTo>
                  <a:pt x="6091238" y="0"/>
                </a:lnTo>
                <a:lnTo>
                  <a:pt x="6091238" y="2381"/>
                </a:lnTo>
                <a:lnTo>
                  <a:pt x="6096000" y="2381"/>
                </a:lnTo>
                <a:lnTo>
                  <a:pt x="6096000" y="6860381"/>
                </a:lnTo>
                <a:lnTo>
                  <a:pt x="6095999" y="6860381"/>
                </a:lnTo>
                <a:lnTo>
                  <a:pt x="3832225" y="6860381"/>
                </a:lnTo>
                <a:lnTo>
                  <a:pt x="232201" y="6860381"/>
                </a:lnTo>
                <a:lnTo>
                  <a:pt x="232201" y="6626381"/>
                </a:lnTo>
                <a:lnTo>
                  <a:pt x="0" y="6626381"/>
                </a:lnTo>
                <a:lnTo>
                  <a:pt x="0" y="5488781"/>
                </a:lnTo>
                <a:lnTo>
                  <a:pt x="1" y="5488781"/>
                </a:lnTo>
                <a:lnTo>
                  <a:pt x="1" y="948531"/>
                </a:lnTo>
                <a:lnTo>
                  <a:pt x="1" y="711200"/>
                </a:lnTo>
                <a:lnTo>
                  <a:pt x="1" y="2381"/>
                </a:lnTo>
                <a:lnTo>
                  <a:pt x="2" y="2381"/>
                </a:lnTo>
                <a:lnTo>
                  <a:pt x="2" y="711994"/>
                </a:lnTo>
                <a:lnTo>
                  <a:pt x="233366" y="711994"/>
                </a:lnTo>
                <a:lnTo>
                  <a:pt x="233366" y="2381"/>
                </a:lnTo>
                <a:lnTo>
                  <a:pt x="229238" y="2381"/>
                </a:lnTo>
                <a:close/>
              </a:path>
            </a:pathLst>
          </a:custGeom>
          <a:solidFill>
            <a:schemeClr val="bg1">
              <a:lumMod val="85000"/>
            </a:schemeClr>
          </a:solidFill>
        </p:spPr>
        <p:txBody>
          <a:bodyPr wrap="square" anchor="ctr" anchorCtr="0">
            <a:noAutofit/>
          </a:bodyPr>
          <a:lstStyle/>
          <a:p>
            <a:pPr lvl="0"/>
            <a:r>
              <a:rPr lang="nl-NL" noProof="0"/>
              <a:t>Sleep de afbeelding naar de tijdelijke aanduiding of klik op het pictogram als u een afbeelding wilt toevoegen</a:t>
            </a:r>
            <a:endParaRPr lang="nl-NL" noProof="0" dirty="0"/>
          </a:p>
        </p:txBody>
      </p:sp>
      <p:sp>
        <p:nvSpPr>
          <p:cNvPr id="5" name="Tijdelijke aanduiding voor datum 3">
            <a:extLst>
              <a:ext uri="{FF2B5EF4-FFF2-40B4-BE49-F238E27FC236}">
                <a16:creationId xmlns:a16="http://schemas.microsoft.com/office/drawing/2014/main" id="{63274943-7272-4DC5-BF0E-9043EA1530EE}"/>
              </a:ext>
            </a:extLst>
          </p:cNvPr>
          <p:cNvSpPr>
            <a:spLocks noGrp="1"/>
          </p:cNvSpPr>
          <p:nvPr>
            <p:ph type="dt" sz="half" idx="25"/>
          </p:nvPr>
        </p:nvSpPr>
        <p:spPr/>
        <p:txBody>
          <a:bodyPr/>
          <a:lstStyle>
            <a:lvl1pPr>
              <a:defRPr/>
            </a:lvl1pPr>
          </a:lstStyle>
          <a:p>
            <a:pPr>
              <a:defRPr/>
            </a:pPr>
            <a:endParaRPr lang="nl-NL"/>
          </a:p>
        </p:txBody>
      </p:sp>
      <p:sp>
        <p:nvSpPr>
          <p:cNvPr id="6" name="Tijdelijke aanduiding voor voettekst 4">
            <a:extLst>
              <a:ext uri="{FF2B5EF4-FFF2-40B4-BE49-F238E27FC236}">
                <a16:creationId xmlns:a16="http://schemas.microsoft.com/office/drawing/2014/main" id="{740FB00E-51C9-4914-A44D-D132AD4F02D0}"/>
              </a:ext>
            </a:extLst>
          </p:cNvPr>
          <p:cNvSpPr>
            <a:spLocks noGrp="1"/>
          </p:cNvSpPr>
          <p:nvPr>
            <p:ph type="ftr" sz="quarter" idx="26"/>
          </p:nvPr>
        </p:nvSpPr>
        <p:spPr/>
        <p:txBody>
          <a:bodyPr/>
          <a:lstStyle>
            <a:lvl1pPr>
              <a:defRPr/>
            </a:lvl1pPr>
          </a:lstStyle>
          <a:p>
            <a:pPr>
              <a:defRPr/>
            </a:pPr>
            <a:endParaRPr lang="nl-NL"/>
          </a:p>
        </p:txBody>
      </p:sp>
      <p:sp>
        <p:nvSpPr>
          <p:cNvPr id="7" name="Tijdelijke aanduiding voor dianummer 5">
            <a:extLst>
              <a:ext uri="{FF2B5EF4-FFF2-40B4-BE49-F238E27FC236}">
                <a16:creationId xmlns:a16="http://schemas.microsoft.com/office/drawing/2014/main" id="{98181763-C5F1-47BC-B57D-9753B046AF8B}"/>
              </a:ext>
            </a:extLst>
          </p:cNvPr>
          <p:cNvSpPr>
            <a:spLocks noGrp="1"/>
          </p:cNvSpPr>
          <p:nvPr>
            <p:ph type="sldNum" sz="quarter" idx="27"/>
          </p:nvPr>
        </p:nvSpPr>
        <p:spPr/>
        <p:txBody>
          <a:bodyPr/>
          <a:lstStyle>
            <a:lvl1pPr>
              <a:defRPr/>
            </a:lvl1pPr>
          </a:lstStyle>
          <a:p>
            <a:pPr>
              <a:defRPr/>
            </a:pPr>
            <a:fld id="{FBF782C8-8ABA-4EFD-BF2B-D5007B7B4781}" type="slidenum">
              <a:rPr lang="nl-NL" altLang="nl-NL"/>
              <a:pPr>
                <a:defRPr/>
              </a:pPr>
              <a:t>‹nr.›</a:t>
            </a:fld>
            <a:endParaRPr lang="nl-NL" altLang="nl-NL"/>
          </a:p>
        </p:txBody>
      </p:sp>
    </p:spTree>
    <p:extLst>
      <p:ext uri="{BB962C8B-B14F-4D97-AF65-F5344CB8AC3E}">
        <p14:creationId xmlns:p14="http://schemas.microsoft.com/office/powerpoint/2010/main" val="32146047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20DA7CD2-7169-4739-8B55-197177235676}"/>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6" name="Afbeelding 9">
            <a:extLst>
              <a:ext uri="{FF2B5EF4-FFF2-40B4-BE49-F238E27FC236}">
                <a16:creationId xmlns:a16="http://schemas.microsoft.com/office/drawing/2014/main" id="{A8A13815-F5F6-45B4-A1A9-41342C7877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hthoek 6">
            <a:extLst>
              <a:ext uri="{FF2B5EF4-FFF2-40B4-BE49-F238E27FC236}">
                <a16:creationId xmlns:a16="http://schemas.microsoft.com/office/drawing/2014/main" id="{3C04CE18-B96F-41FC-9A9A-FD580C0C5D87}"/>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Klikken om de titelstijl van het model te bewerken</a:t>
            </a:r>
            <a:endParaRPr lang="nl-NL" dirty="0"/>
          </a:p>
        </p:txBody>
      </p:sp>
      <p:sp>
        <p:nvSpPr>
          <p:cNvPr id="11"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6000" h="6860381">
                <a:moveTo>
                  <a:pt x="229238" y="0"/>
                </a:moveTo>
                <a:lnTo>
                  <a:pt x="6091238" y="0"/>
                </a:lnTo>
                <a:lnTo>
                  <a:pt x="6091238" y="2381"/>
                </a:lnTo>
                <a:lnTo>
                  <a:pt x="6096000" y="2381"/>
                </a:lnTo>
                <a:lnTo>
                  <a:pt x="6096000" y="6860381"/>
                </a:lnTo>
                <a:lnTo>
                  <a:pt x="6095999" y="6860381"/>
                </a:lnTo>
                <a:lnTo>
                  <a:pt x="3832225" y="6860381"/>
                </a:lnTo>
                <a:lnTo>
                  <a:pt x="232201" y="6860381"/>
                </a:lnTo>
                <a:lnTo>
                  <a:pt x="232201" y="6626381"/>
                </a:lnTo>
                <a:lnTo>
                  <a:pt x="0" y="6626381"/>
                </a:lnTo>
                <a:lnTo>
                  <a:pt x="0" y="5488781"/>
                </a:lnTo>
                <a:lnTo>
                  <a:pt x="1" y="5488781"/>
                </a:lnTo>
                <a:lnTo>
                  <a:pt x="1" y="948531"/>
                </a:lnTo>
                <a:lnTo>
                  <a:pt x="1" y="711200"/>
                </a:lnTo>
                <a:lnTo>
                  <a:pt x="1" y="2381"/>
                </a:lnTo>
                <a:lnTo>
                  <a:pt x="2" y="2381"/>
                </a:lnTo>
                <a:lnTo>
                  <a:pt x="2" y="711994"/>
                </a:lnTo>
                <a:lnTo>
                  <a:pt x="233366" y="711994"/>
                </a:lnTo>
                <a:lnTo>
                  <a:pt x="233366" y="2381"/>
                </a:lnTo>
                <a:lnTo>
                  <a:pt x="229238" y="2381"/>
                </a:lnTo>
                <a:close/>
              </a:path>
            </a:pathLst>
          </a:custGeom>
          <a:solidFill>
            <a:schemeClr val="bg1">
              <a:lumMod val="85000"/>
            </a:schemeClr>
          </a:solidFill>
        </p:spPr>
        <p:txBody>
          <a:bodyPr wrap="square" anchor="ctr" anchorCtr="0">
            <a:noAutofit/>
          </a:bodyPr>
          <a:lstStyle/>
          <a:p>
            <a:pPr lvl="0"/>
            <a:r>
              <a:rPr lang="nl-NL" noProof="0"/>
              <a:t>Sleep de afbeelding naar de tijdelijke aanduiding of klik op het pictogram als u een afbeelding wilt toevoegen</a:t>
            </a:r>
            <a:endParaRPr lang="nl-NL" noProof="0" dirty="0"/>
          </a:p>
        </p:txBody>
      </p:sp>
      <p:sp>
        <p:nvSpPr>
          <p:cNvPr id="8" name="Tijdelijke aanduiding voor datum 19">
            <a:extLst>
              <a:ext uri="{FF2B5EF4-FFF2-40B4-BE49-F238E27FC236}">
                <a16:creationId xmlns:a16="http://schemas.microsoft.com/office/drawing/2014/main" id="{478C2641-7B86-4FC5-8B94-CFF8B75AFD5A}"/>
              </a:ext>
            </a:extLst>
          </p:cNvPr>
          <p:cNvSpPr>
            <a:spLocks noGrp="1"/>
          </p:cNvSpPr>
          <p:nvPr>
            <p:ph type="dt" sz="half" idx="25"/>
          </p:nvPr>
        </p:nvSpPr>
        <p:spPr/>
        <p:txBody>
          <a:bodyPr/>
          <a:lstStyle>
            <a:lvl1pPr>
              <a:defRPr/>
            </a:lvl1pPr>
          </a:lstStyle>
          <a:p>
            <a:pPr>
              <a:defRPr/>
            </a:pPr>
            <a:endParaRPr lang="nl-NL"/>
          </a:p>
        </p:txBody>
      </p:sp>
      <p:sp>
        <p:nvSpPr>
          <p:cNvPr id="9" name="Tijdelijke aanduiding voor voettekst 20">
            <a:extLst>
              <a:ext uri="{FF2B5EF4-FFF2-40B4-BE49-F238E27FC236}">
                <a16:creationId xmlns:a16="http://schemas.microsoft.com/office/drawing/2014/main" id="{3C63B057-6E81-4330-9B96-DDD8799CECF9}"/>
              </a:ext>
            </a:extLst>
          </p:cNvPr>
          <p:cNvSpPr>
            <a:spLocks noGrp="1"/>
          </p:cNvSpPr>
          <p:nvPr>
            <p:ph type="ftr" sz="quarter" idx="26"/>
          </p:nvPr>
        </p:nvSpPr>
        <p:spPr/>
        <p:txBody>
          <a:bodyPr/>
          <a:lstStyle>
            <a:lvl1pPr>
              <a:defRPr/>
            </a:lvl1pPr>
          </a:lstStyle>
          <a:p>
            <a:pPr>
              <a:defRPr/>
            </a:pPr>
            <a:endParaRPr lang="nl-NL"/>
          </a:p>
        </p:txBody>
      </p:sp>
      <p:sp>
        <p:nvSpPr>
          <p:cNvPr id="12" name="Tijdelijke aanduiding voor dianummer 21">
            <a:extLst>
              <a:ext uri="{FF2B5EF4-FFF2-40B4-BE49-F238E27FC236}">
                <a16:creationId xmlns:a16="http://schemas.microsoft.com/office/drawing/2014/main" id="{BF531343-2745-44FB-8997-1539D505D1A5}"/>
              </a:ext>
            </a:extLst>
          </p:cNvPr>
          <p:cNvSpPr>
            <a:spLocks noGrp="1"/>
          </p:cNvSpPr>
          <p:nvPr>
            <p:ph type="sldNum" sz="quarter" idx="27"/>
          </p:nvPr>
        </p:nvSpPr>
        <p:spPr/>
        <p:txBody>
          <a:bodyPr/>
          <a:lstStyle>
            <a:lvl1pPr>
              <a:defRPr/>
            </a:lvl1pPr>
          </a:lstStyle>
          <a:p>
            <a:pPr>
              <a:defRPr/>
            </a:pPr>
            <a:fld id="{88022909-9925-4F5C-98E3-025B9539724A}" type="slidenum">
              <a:rPr lang="nl-NL" altLang="nl-NL"/>
              <a:pPr>
                <a:defRPr/>
              </a:pPr>
              <a:t>‹nr.›</a:t>
            </a:fld>
            <a:endParaRPr lang="nl-NL" altLang="nl-NL"/>
          </a:p>
        </p:txBody>
      </p:sp>
    </p:spTree>
    <p:extLst>
      <p:ext uri="{BB962C8B-B14F-4D97-AF65-F5344CB8AC3E}">
        <p14:creationId xmlns:p14="http://schemas.microsoft.com/office/powerpoint/2010/main" val="9797675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5000" y="1051200"/>
            <a:ext cx="5003800" cy="948047"/>
          </a:xfrm>
        </p:spPr>
        <p:txBody>
          <a:bodyPr/>
          <a:lstStyle/>
          <a:p>
            <a:r>
              <a:rPr lang="nl-NL"/>
              <a:t>Klikken om de titelstijl van het model te bewerken</a:t>
            </a:r>
            <a:endParaRPr lang="nl-NL" dirty="0"/>
          </a:p>
        </p:txBody>
      </p:sp>
      <p:sp>
        <p:nvSpPr>
          <p:cNvPr id="10"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6000" h="6860381">
                <a:moveTo>
                  <a:pt x="229238" y="0"/>
                </a:moveTo>
                <a:lnTo>
                  <a:pt x="6091238" y="0"/>
                </a:lnTo>
                <a:lnTo>
                  <a:pt x="6091238" y="2381"/>
                </a:lnTo>
                <a:lnTo>
                  <a:pt x="6096000" y="2381"/>
                </a:lnTo>
                <a:lnTo>
                  <a:pt x="6096000" y="6860381"/>
                </a:lnTo>
                <a:lnTo>
                  <a:pt x="6095999" y="6860381"/>
                </a:lnTo>
                <a:lnTo>
                  <a:pt x="3832225" y="6860381"/>
                </a:lnTo>
                <a:lnTo>
                  <a:pt x="232201" y="6860381"/>
                </a:lnTo>
                <a:lnTo>
                  <a:pt x="232201" y="6626381"/>
                </a:lnTo>
                <a:lnTo>
                  <a:pt x="0" y="6626381"/>
                </a:lnTo>
                <a:lnTo>
                  <a:pt x="0" y="5488781"/>
                </a:lnTo>
                <a:lnTo>
                  <a:pt x="1" y="5488781"/>
                </a:lnTo>
                <a:lnTo>
                  <a:pt x="1" y="948531"/>
                </a:lnTo>
                <a:lnTo>
                  <a:pt x="1" y="711200"/>
                </a:lnTo>
                <a:lnTo>
                  <a:pt x="1" y="2381"/>
                </a:lnTo>
                <a:lnTo>
                  <a:pt x="2" y="2381"/>
                </a:lnTo>
                <a:lnTo>
                  <a:pt x="2" y="711994"/>
                </a:lnTo>
                <a:lnTo>
                  <a:pt x="233366" y="711994"/>
                </a:lnTo>
                <a:lnTo>
                  <a:pt x="233366" y="2381"/>
                </a:lnTo>
                <a:lnTo>
                  <a:pt x="229238" y="2381"/>
                </a:lnTo>
                <a:close/>
              </a:path>
            </a:pathLst>
          </a:custGeom>
          <a:solidFill>
            <a:schemeClr val="bg1">
              <a:lumMod val="85000"/>
            </a:schemeClr>
          </a:solidFill>
        </p:spPr>
        <p:txBody>
          <a:bodyPr wrap="square" anchor="ctr" anchorCtr="0">
            <a:noAutofit/>
          </a:bodyPr>
          <a:lstStyle/>
          <a:p>
            <a:pPr lvl="0"/>
            <a:r>
              <a:rPr lang="nl-NL" noProof="0"/>
              <a:t>Sleep de afbeelding naar de tijdelijke aanduiding of klik op het pictogram als u een afbeelding wilt toevoegen</a:t>
            </a:r>
            <a:endParaRPr lang="nl-NL" noProof="0" dirty="0"/>
          </a:p>
        </p:txBody>
      </p:sp>
      <p:sp>
        <p:nvSpPr>
          <p:cNvPr id="5" name="Tijdelijke aanduiding voor datum 3">
            <a:extLst>
              <a:ext uri="{FF2B5EF4-FFF2-40B4-BE49-F238E27FC236}">
                <a16:creationId xmlns:a16="http://schemas.microsoft.com/office/drawing/2014/main" id="{FDCF43C1-231E-452E-A5BA-736B8E3DEBDE}"/>
              </a:ext>
            </a:extLst>
          </p:cNvPr>
          <p:cNvSpPr>
            <a:spLocks noGrp="1"/>
          </p:cNvSpPr>
          <p:nvPr>
            <p:ph type="dt" sz="half" idx="25"/>
          </p:nvPr>
        </p:nvSpPr>
        <p:spPr/>
        <p:txBody>
          <a:bodyPr/>
          <a:lstStyle>
            <a:lvl1pPr>
              <a:defRPr/>
            </a:lvl1pPr>
          </a:lstStyle>
          <a:p>
            <a:pPr>
              <a:defRPr/>
            </a:pPr>
            <a:endParaRPr lang="nl-NL"/>
          </a:p>
        </p:txBody>
      </p:sp>
      <p:sp>
        <p:nvSpPr>
          <p:cNvPr id="6" name="Tijdelijke aanduiding voor voettekst 4">
            <a:extLst>
              <a:ext uri="{FF2B5EF4-FFF2-40B4-BE49-F238E27FC236}">
                <a16:creationId xmlns:a16="http://schemas.microsoft.com/office/drawing/2014/main" id="{273585B5-FAC0-4190-A18D-CFADFFD89098}"/>
              </a:ext>
            </a:extLst>
          </p:cNvPr>
          <p:cNvSpPr>
            <a:spLocks noGrp="1"/>
          </p:cNvSpPr>
          <p:nvPr>
            <p:ph type="ftr" sz="quarter" idx="26"/>
          </p:nvPr>
        </p:nvSpPr>
        <p:spPr/>
        <p:txBody>
          <a:bodyPr/>
          <a:lstStyle>
            <a:lvl1pPr>
              <a:defRPr/>
            </a:lvl1pPr>
          </a:lstStyle>
          <a:p>
            <a:pPr>
              <a:defRPr/>
            </a:pPr>
            <a:endParaRPr lang="nl-NL"/>
          </a:p>
        </p:txBody>
      </p:sp>
      <p:sp>
        <p:nvSpPr>
          <p:cNvPr id="7" name="Tijdelijke aanduiding voor dianummer 5">
            <a:extLst>
              <a:ext uri="{FF2B5EF4-FFF2-40B4-BE49-F238E27FC236}">
                <a16:creationId xmlns:a16="http://schemas.microsoft.com/office/drawing/2014/main" id="{EF921634-454A-4432-96B3-380828212058}"/>
              </a:ext>
            </a:extLst>
          </p:cNvPr>
          <p:cNvSpPr>
            <a:spLocks noGrp="1"/>
          </p:cNvSpPr>
          <p:nvPr>
            <p:ph type="sldNum" sz="quarter" idx="27"/>
          </p:nvPr>
        </p:nvSpPr>
        <p:spPr/>
        <p:txBody>
          <a:bodyPr/>
          <a:lstStyle>
            <a:lvl1pPr>
              <a:defRPr/>
            </a:lvl1pPr>
          </a:lstStyle>
          <a:p>
            <a:pPr>
              <a:defRPr/>
            </a:pPr>
            <a:fld id="{C56E682E-236F-44D0-B551-41EAE1A54A67}" type="slidenum">
              <a:rPr lang="nl-NL" altLang="nl-NL"/>
              <a:pPr>
                <a:defRPr/>
              </a:pPr>
              <a:t>‹nr.›</a:t>
            </a:fld>
            <a:endParaRPr lang="nl-NL" altLang="nl-NL"/>
          </a:p>
        </p:txBody>
      </p:sp>
    </p:spTree>
    <p:extLst>
      <p:ext uri="{BB962C8B-B14F-4D97-AF65-F5344CB8AC3E}">
        <p14:creationId xmlns:p14="http://schemas.microsoft.com/office/powerpoint/2010/main" val="18926024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3EFD048C-6A0C-41CE-A61F-F4C876A895E3}"/>
              </a:ext>
            </a:extLst>
          </p:cNvPr>
          <p:cNvSpPr/>
          <p:nvPr userDrawn="1"/>
        </p:nvSpPr>
        <p:spPr>
          <a:xfrm>
            <a:off x="0" y="0"/>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5" name="Afbeelding 9">
            <a:extLst>
              <a:ext uri="{FF2B5EF4-FFF2-40B4-BE49-F238E27FC236}">
                <a16:creationId xmlns:a16="http://schemas.microsoft.com/office/drawing/2014/main" id="{1D6386A9-BEFF-49D4-9EB7-DA265849AA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635000" y="1052513"/>
            <a:ext cx="10923588" cy="2374900"/>
          </a:xfrm>
        </p:spPr>
        <p:txBody>
          <a:bodyPr anchor="ctr">
            <a:normAutofit/>
          </a:bodyPr>
          <a:lstStyle>
            <a:lvl1pPr>
              <a:defRPr sz="4800">
                <a:solidFill>
                  <a:schemeClr val="bg1"/>
                </a:solidFill>
              </a:defRPr>
            </a:lvl1pPr>
          </a:lstStyle>
          <a:p>
            <a:r>
              <a:rPr lang="nl-NL"/>
              <a:t>Klikken om de titelstijl van het model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6" name="Tijdelijke aanduiding voor datum 7">
            <a:extLst>
              <a:ext uri="{FF2B5EF4-FFF2-40B4-BE49-F238E27FC236}">
                <a16:creationId xmlns:a16="http://schemas.microsoft.com/office/drawing/2014/main" id="{979C01C9-5B0B-411F-9EEB-7298197CE39F}"/>
              </a:ext>
            </a:extLst>
          </p:cNvPr>
          <p:cNvSpPr>
            <a:spLocks noGrp="1"/>
          </p:cNvSpPr>
          <p:nvPr>
            <p:ph type="dt" sz="half" idx="14"/>
          </p:nvPr>
        </p:nvSpPr>
        <p:spPr/>
        <p:txBody>
          <a:bodyPr/>
          <a:lstStyle>
            <a:lvl1pPr>
              <a:defRPr/>
            </a:lvl1pPr>
          </a:lstStyle>
          <a:p>
            <a:pPr>
              <a:defRPr/>
            </a:pPr>
            <a:endParaRPr lang="nl-NL"/>
          </a:p>
        </p:txBody>
      </p:sp>
      <p:sp>
        <p:nvSpPr>
          <p:cNvPr id="7" name="Tijdelijke aanduiding voor voettekst 9">
            <a:extLst>
              <a:ext uri="{FF2B5EF4-FFF2-40B4-BE49-F238E27FC236}">
                <a16:creationId xmlns:a16="http://schemas.microsoft.com/office/drawing/2014/main" id="{D3EF5AC9-BBDA-45CB-8C5C-72588A45C617}"/>
              </a:ext>
            </a:extLst>
          </p:cNvPr>
          <p:cNvSpPr>
            <a:spLocks noGrp="1"/>
          </p:cNvSpPr>
          <p:nvPr>
            <p:ph type="ftr" sz="quarter" idx="15"/>
          </p:nvPr>
        </p:nvSpPr>
        <p:spPr/>
        <p:txBody>
          <a:bodyPr/>
          <a:lstStyle>
            <a:lvl1pPr>
              <a:defRPr/>
            </a:lvl1pPr>
          </a:lstStyle>
          <a:p>
            <a:pPr>
              <a:defRPr/>
            </a:pPr>
            <a:endParaRPr lang="nl-NL"/>
          </a:p>
        </p:txBody>
      </p:sp>
      <p:sp>
        <p:nvSpPr>
          <p:cNvPr id="8" name="Tijdelijke aanduiding voor dianummer 10">
            <a:extLst>
              <a:ext uri="{FF2B5EF4-FFF2-40B4-BE49-F238E27FC236}">
                <a16:creationId xmlns:a16="http://schemas.microsoft.com/office/drawing/2014/main" id="{4AE1C544-F2AF-4E14-8C0F-7BDFA1E2326E}"/>
              </a:ext>
            </a:extLst>
          </p:cNvPr>
          <p:cNvSpPr>
            <a:spLocks noGrp="1"/>
          </p:cNvSpPr>
          <p:nvPr>
            <p:ph type="sldNum" sz="quarter" idx="16"/>
          </p:nvPr>
        </p:nvSpPr>
        <p:spPr/>
        <p:txBody>
          <a:bodyPr/>
          <a:lstStyle>
            <a:lvl1pPr>
              <a:defRPr/>
            </a:lvl1pPr>
          </a:lstStyle>
          <a:p>
            <a:pPr>
              <a:defRPr/>
            </a:pPr>
            <a:fld id="{278A009A-42C6-4497-9857-5B771F061684}" type="slidenum">
              <a:rPr lang="nl-NL" altLang="nl-NL"/>
              <a:pPr>
                <a:defRPr/>
              </a:pPr>
              <a:t>‹nr.›</a:t>
            </a:fld>
            <a:endParaRPr lang="nl-NL" altLang="nl-NL"/>
          </a:p>
        </p:txBody>
      </p:sp>
    </p:spTree>
    <p:extLst>
      <p:ext uri="{BB962C8B-B14F-4D97-AF65-F5344CB8AC3E}">
        <p14:creationId xmlns:p14="http://schemas.microsoft.com/office/powerpoint/2010/main" val="2635148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686435C-512D-408C-8D27-A102F73919BC}"/>
              </a:ext>
            </a:extLst>
          </p:cNvPr>
          <p:cNvSpPr/>
          <p:nvPr userDrawn="1"/>
        </p:nvSpPr>
        <p:spPr>
          <a:xfrm>
            <a:off x="0" y="3430588"/>
            <a:ext cx="12192000" cy="34274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5" name="Rechthoek 4">
            <a:extLst>
              <a:ext uri="{FF2B5EF4-FFF2-40B4-BE49-F238E27FC236}">
                <a16:creationId xmlns:a16="http://schemas.microsoft.com/office/drawing/2014/main" id="{7C0A7A6A-23BD-4CFE-AAB4-D37FE2934C4F}"/>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2" name="Titel 1"/>
          <p:cNvSpPr>
            <a:spLocks noGrp="1"/>
          </p:cNvSpPr>
          <p:nvPr>
            <p:ph type="title"/>
          </p:nvPr>
        </p:nvSpPr>
        <p:spPr>
          <a:xfrm>
            <a:off x="635000" y="1052513"/>
            <a:ext cx="10923588" cy="2374900"/>
          </a:xfrm>
        </p:spPr>
        <p:txBody>
          <a:bodyPr anchor="ctr">
            <a:normAutofit/>
          </a:bodyPr>
          <a:lstStyle>
            <a:lvl1pPr>
              <a:defRPr sz="4800">
                <a:solidFill>
                  <a:schemeClr val="tx2"/>
                </a:solidFill>
              </a:defRPr>
            </a:lvl1pPr>
          </a:lstStyle>
          <a:p>
            <a:r>
              <a:rPr lang="nl-NL"/>
              <a:t>Klikken om de titelstijl van het model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6" name="Tijdelijke aanduiding voor datum 7">
            <a:extLst>
              <a:ext uri="{FF2B5EF4-FFF2-40B4-BE49-F238E27FC236}">
                <a16:creationId xmlns:a16="http://schemas.microsoft.com/office/drawing/2014/main" id="{54D99E05-C5E6-499C-8B86-F69D2D73223E}"/>
              </a:ext>
            </a:extLst>
          </p:cNvPr>
          <p:cNvSpPr>
            <a:spLocks noGrp="1"/>
          </p:cNvSpPr>
          <p:nvPr>
            <p:ph type="dt" sz="half" idx="14"/>
          </p:nvPr>
        </p:nvSpPr>
        <p:spPr/>
        <p:txBody>
          <a:bodyPr/>
          <a:lstStyle>
            <a:lvl1pPr>
              <a:defRPr/>
            </a:lvl1pPr>
          </a:lstStyle>
          <a:p>
            <a:pPr>
              <a:defRPr/>
            </a:pPr>
            <a:endParaRPr lang="nl-NL"/>
          </a:p>
        </p:txBody>
      </p:sp>
      <p:sp>
        <p:nvSpPr>
          <p:cNvPr id="7" name="Tijdelijke aanduiding voor voettekst 9">
            <a:extLst>
              <a:ext uri="{FF2B5EF4-FFF2-40B4-BE49-F238E27FC236}">
                <a16:creationId xmlns:a16="http://schemas.microsoft.com/office/drawing/2014/main" id="{81FDE1B0-67DD-457B-B026-3FAA3C6334C9}"/>
              </a:ext>
            </a:extLst>
          </p:cNvPr>
          <p:cNvSpPr>
            <a:spLocks noGrp="1"/>
          </p:cNvSpPr>
          <p:nvPr>
            <p:ph type="ftr" sz="quarter" idx="15"/>
          </p:nvPr>
        </p:nvSpPr>
        <p:spPr/>
        <p:txBody>
          <a:bodyPr/>
          <a:lstStyle>
            <a:lvl1pPr>
              <a:defRPr/>
            </a:lvl1pPr>
          </a:lstStyle>
          <a:p>
            <a:pPr>
              <a:defRPr/>
            </a:pPr>
            <a:endParaRPr lang="nl-NL"/>
          </a:p>
        </p:txBody>
      </p:sp>
      <p:sp>
        <p:nvSpPr>
          <p:cNvPr id="8" name="Tijdelijke aanduiding voor dianummer 10">
            <a:extLst>
              <a:ext uri="{FF2B5EF4-FFF2-40B4-BE49-F238E27FC236}">
                <a16:creationId xmlns:a16="http://schemas.microsoft.com/office/drawing/2014/main" id="{42F76F17-8648-40A5-AE18-FE2FA8D120A6}"/>
              </a:ext>
            </a:extLst>
          </p:cNvPr>
          <p:cNvSpPr>
            <a:spLocks noGrp="1"/>
          </p:cNvSpPr>
          <p:nvPr>
            <p:ph type="sldNum" sz="quarter" idx="16"/>
          </p:nvPr>
        </p:nvSpPr>
        <p:spPr/>
        <p:txBody>
          <a:bodyPr/>
          <a:lstStyle>
            <a:lvl1pPr>
              <a:defRPr/>
            </a:lvl1pPr>
          </a:lstStyle>
          <a:p>
            <a:pPr>
              <a:defRPr/>
            </a:pPr>
            <a:fld id="{BB4B5D2F-209F-4904-8C81-02D8139AB58D}" type="slidenum">
              <a:rPr lang="nl-NL" altLang="nl-NL"/>
              <a:pPr>
                <a:defRPr/>
              </a:pPr>
              <a:t>‹nr.›</a:t>
            </a:fld>
            <a:endParaRPr lang="nl-NL" altLang="nl-NL"/>
          </a:p>
        </p:txBody>
      </p:sp>
    </p:spTree>
    <p:extLst>
      <p:ext uri="{BB962C8B-B14F-4D97-AF65-F5344CB8AC3E}">
        <p14:creationId xmlns:p14="http://schemas.microsoft.com/office/powerpoint/2010/main" val="2957855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68DB91B-5431-4AE2-8B78-B0BAD890EC4E}" type="datetimeFigureOut">
              <a:rPr lang="nl-NL" smtClean="0"/>
              <a:t>16-6-2025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5341208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Pr>
        <a:solidFill>
          <a:schemeClr val="bg2"/>
        </a:solidFill>
        <a:effectLst/>
      </p:bgPr>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tx1">
              <a:lumMod val="85000"/>
            </a:schemeClr>
          </a:solidFill>
        </p:spPr>
        <p:txBody>
          <a:bodyPr wrap="square" lIns="720000" tIns="1152000">
            <a:noAutofit/>
          </a:bodyPr>
          <a:lstStyle>
            <a:lvl1pPr>
              <a:buClr>
                <a:schemeClr val="bg2"/>
              </a:buClr>
              <a:tabLst>
                <a:tab pos="1619250" algn="l"/>
              </a:tabLst>
              <a:defRPr>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 name="Titel 1"/>
          <p:cNvSpPr>
            <a:spLocks noGrp="1"/>
          </p:cNvSpPr>
          <p:nvPr>
            <p:ph type="title"/>
          </p:nvPr>
        </p:nvSpPr>
        <p:spPr>
          <a:xfrm>
            <a:off x="634205" y="3888000"/>
            <a:ext cx="5004595" cy="2333413"/>
          </a:xfrm>
        </p:spPr>
        <p:txBody>
          <a:bodyPr anchor="t"/>
          <a:lstStyle>
            <a:lvl1pPr>
              <a:defRPr>
                <a:solidFill>
                  <a:schemeClr val="tx1"/>
                </a:solidFill>
              </a:defRPr>
            </a:lvl1pPr>
          </a:lstStyle>
          <a:p>
            <a:r>
              <a:rPr lang="nl-NL"/>
              <a:t>Klikken om de titelstijl van het model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9">
            <a:extLst>
              <a:ext uri="{FF2B5EF4-FFF2-40B4-BE49-F238E27FC236}">
                <a16:creationId xmlns:a16="http://schemas.microsoft.com/office/drawing/2014/main" id="{C9075C12-B7CF-403A-B85A-81B51A764859}"/>
              </a:ext>
            </a:extLst>
          </p:cNvPr>
          <p:cNvSpPr>
            <a:spLocks noGrp="1"/>
          </p:cNvSpPr>
          <p:nvPr>
            <p:ph type="dt" sz="half" idx="15"/>
          </p:nvPr>
        </p:nvSpPr>
        <p:spPr/>
        <p:txBody>
          <a:bodyPr/>
          <a:lstStyle>
            <a:lvl1pPr>
              <a:defRPr>
                <a:solidFill>
                  <a:schemeClr val="tx2"/>
                </a:solidFill>
              </a:defRPr>
            </a:lvl1pPr>
          </a:lstStyle>
          <a:p>
            <a:pPr>
              <a:defRPr/>
            </a:pPr>
            <a:endParaRPr lang="nl-NL"/>
          </a:p>
        </p:txBody>
      </p:sp>
      <p:sp>
        <p:nvSpPr>
          <p:cNvPr id="7" name="Tijdelijke aanduiding voor voettekst 10">
            <a:extLst>
              <a:ext uri="{FF2B5EF4-FFF2-40B4-BE49-F238E27FC236}">
                <a16:creationId xmlns:a16="http://schemas.microsoft.com/office/drawing/2014/main" id="{5C64CC10-F745-4E5C-A076-FE698B6C0AF5}"/>
              </a:ext>
            </a:extLst>
          </p:cNvPr>
          <p:cNvSpPr>
            <a:spLocks noGrp="1"/>
          </p:cNvSpPr>
          <p:nvPr>
            <p:ph type="ftr" sz="quarter" idx="16"/>
          </p:nvPr>
        </p:nvSpPr>
        <p:spPr/>
        <p:txBody>
          <a:bodyPr/>
          <a:lstStyle>
            <a:lvl1pPr>
              <a:defRPr>
                <a:solidFill>
                  <a:schemeClr val="tx2"/>
                </a:solidFill>
              </a:defRPr>
            </a:lvl1pPr>
          </a:lstStyle>
          <a:p>
            <a:pPr>
              <a:defRPr/>
            </a:pPr>
            <a:endParaRPr lang="nl-NL"/>
          </a:p>
        </p:txBody>
      </p:sp>
      <p:sp>
        <p:nvSpPr>
          <p:cNvPr id="8" name="Tijdelijke aanduiding voor dianummer 12">
            <a:extLst>
              <a:ext uri="{FF2B5EF4-FFF2-40B4-BE49-F238E27FC236}">
                <a16:creationId xmlns:a16="http://schemas.microsoft.com/office/drawing/2014/main" id="{0E25958F-4BF5-4F68-BE85-6CC1CF87C4A5}"/>
              </a:ext>
            </a:extLst>
          </p:cNvPr>
          <p:cNvSpPr>
            <a:spLocks noGrp="1"/>
          </p:cNvSpPr>
          <p:nvPr>
            <p:ph type="sldNum" sz="quarter" idx="17"/>
          </p:nvPr>
        </p:nvSpPr>
        <p:spPr/>
        <p:txBody>
          <a:bodyPr/>
          <a:lstStyle>
            <a:lvl1pPr>
              <a:defRPr>
                <a:solidFill>
                  <a:schemeClr val="tx2"/>
                </a:solidFill>
              </a:defRPr>
            </a:lvl1pPr>
          </a:lstStyle>
          <a:p>
            <a:pPr>
              <a:defRPr/>
            </a:pPr>
            <a:fld id="{EB051311-EE26-4463-B6EE-AA052620EB08}" type="slidenum">
              <a:rPr lang="nl-NL" altLang="nl-NL"/>
              <a:pPr>
                <a:defRPr/>
              </a:pPr>
              <a:t>‹nr.›</a:t>
            </a:fld>
            <a:endParaRPr lang="nl-NL" altLang="nl-NL"/>
          </a:p>
        </p:txBody>
      </p:sp>
    </p:spTree>
    <p:extLst>
      <p:ext uri="{BB962C8B-B14F-4D97-AF65-F5344CB8AC3E}">
        <p14:creationId xmlns:p14="http://schemas.microsoft.com/office/powerpoint/2010/main" val="1469316682"/>
      </p:ext>
    </p:extLst>
  </p:cSld>
  <p:clrMapOvr>
    <a:overrideClrMapping bg1="dk1" tx1="lt1" bg2="dk2" tx2="lt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tx1">
              <a:alpha val="10000"/>
            </a:schemeClr>
          </a:solidFill>
        </p:spPr>
        <p:txBody>
          <a:bodyPr wrap="square" lIns="720000" tIns="1152000">
            <a:noAutofit/>
          </a:bodyPr>
          <a:lstStyle/>
          <a:p>
            <a:pPr lvl="0"/>
            <a:r>
              <a:rPr lang="nl-NL" noProof="0"/>
              <a:t>Sleep de afbeelding naar de tijdelijke aanduiding of klik op het pictogram als u een afbeelding wilt toevoegen</a:t>
            </a:r>
            <a:endParaRPr lang="nl-NL" noProof="0"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4206" y="3888000"/>
            <a:ext cx="5004594" cy="2333413"/>
          </a:xfrm>
        </p:spPr>
        <p:txBody>
          <a:bodyPr anchor="t"/>
          <a:lstStyle/>
          <a:p>
            <a:r>
              <a:rPr lang="nl-NL"/>
              <a:t>Klikken om de titelstijl van het model te bewerken</a:t>
            </a:r>
            <a:endParaRPr lang="nl-NL" dirty="0"/>
          </a:p>
        </p:txBody>
      </p:sp>
      <p:sp>
        <p:nvSpPr>
          <p:cNvPr id="5" name="Tijdelijke aanduiding voor datum 3">
            <a:extLst>
              <a:ext uri="{FF2B5EF4-FFF2-40B4-BE49-F238E27FC236}">
                <a16:creationId xmlns:a16="http://schemas.microsoft.com/office/drawing/2014/main" id="{8A4AF726-A064-49CF-8A93-C13C65DC28ED}"/>
              </a:ext>
            </a:extLst>
          </p:cNvPr>
          <p:cNvSpPr>
            <a:spLocks noGrp="1"/>
          </p:cNvSpPr>
          <p:nvPr>
            <p:ph type="dt" sz="half" idx="15"/>
          </p:nvPr>
        </p:nvSpPr>
        <p:spPr/>
        <p:txBody>
          <a:bodyPr/>
          <a:lstStyle>
            <a:lvl1pPr>
              <a:defRPr/>
            </a:lvl1pPr>
          </a:lstStyle>
          <a:p>
            <a:pPr>
              <a:defRPr/>
            </a:pPr>
            <a:endParaRPr lang="nl-NL"/>
          </a:p>
        </p:txBody>
      </p:sp>
      <p:sp>
        <p:nvSpPr>
          <p:cNvPr id="6" name="Tijdelijke aanduiding voor voettekst 4">
            <a:extLst>
              <a:ext uri="{FF2B5EF4-FFF2-40B4-BE49-F238E27FC236}">
                <a16:creationId xmlns:a16="http://schemas.microsoft.com/office/drawing/2014/main" id="{210B956F-BDFC-415F-8C6C-2E6F34AAA5FA}"/>
              </a:ext>
            </a:extLst>
          </p:cNvPr>
          <p:cNvSpPr>
            <a:spLocks noGrp="1"/>
          </p:cNvSpPr>
          <p:nvPr>
            <p:ph type="ftr" sz="quarter" idx="16"/>
          </p:nvPr>
        </p:nvSpPr>
        <p:spPr/>
        <p:txBody>
          <a:bodyPr/>
          <a:lstStyle>
            <a:lvl1pPr>
              <a:defRPr/>
            </a:lvl1pPr>
          </a:lstStyle>
          <a:p>
            <a:pPr>
              <a:defRPr/>
            </a:pPr>
            <a:endParaRPr lang="nl-NL"/>
          </a:p>
        </p:txBody>
      </p:sp>
      <p:sp>
        <p:nvSpPr>
          <p:cNvPr id="7" name="Tijdelijke aanduiding voor dianummer 5">
            <a:extLst>
              <a:ext uri="{FF2B5EF4-FFF2-40B4-BE49-F238E27FC236}">
                <a16:creationId xmlns:a16="http://schemas.microsoft.com/office/drawing/2014/main" id="{BF42D09B-0814-405C-8DAB-C86B1517138C}"/>
              </a:ext>
            </a:extLst>
          </p:cNvPr>
          <p:cNvSpPr>
            <a:spLocks noGrp="1"/>
          </p:cNvSpPr>
          <p:nvPr>
            <p:ph type="sldNum" sz="quarter" idx="17"/>
          </p:nvPr>
        </p:nvSpPr>
        <p:spPr/>
        <p:txBody>
          <a:bodyPr/>
          <a:lstStyle>
            <a:lvl1pPr>
              <a:defRPr/>
            </a:lvl1pPr>
          </a:lstStyle>
          <a:p>
            <a:pPr>
              <a:defRPr/>
            </a:pPr>
            <a:fld id="{50CD005C-C015-42C0-BACB-B573C18516C0}" type="slidenum">
              <a:rPr lang="nl-NL" altLang="nl-NL"/>
              <a:pPr>
                <a:defRPr/>
              </a:pPr>
              <a:t>‹nr.›</a:t>
            </a:fld>
            <a:endParaRPr lang="nl-NL" altLang="nl-NL"/>
          </a:p>
        </p:txBody>
      </p:sp>
    </p:spTree>
    <p:extLst>
      <p:ext uri="{BB962C8B-B14F-4D97-AF65-F5344CB8AC3E}">
        <p14:creationId xmlns:p14="http://schemas.microsoft.com/office/powerpoint/2010/main" val="13659898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Pr>
        <a:solidFill>
          <a:schemeClr val="bg2"/>
        </a:solidFill>
        <a:effectLst/>
      </p:bgPr>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tx1">
              <a:lumMod val="85000"/>
            </a:schemeClr>
          </a:solidFill>
        </p:spPr>
        <p:txBody>
          <a:bodyPr wrap="square" lIns="720000" tIns="1152000">
            <a:noAutofit/>
          </a:bodyPr>
          <a:lstStyle>
            <a:lvl1pPr>
              <a:tabLst>
                <a:tab pos="1619250" algn="l"/>
              </a:tabLst>
              <a:defRPr>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7">
            <a:extLst>
              <a:ext uri="{FF2B5EF4-FFF2-40B4-BE49-F238E27FC236}">
                <a16:creationId xmlns:a16="http://schemas.microsoft.com/office/drawing/2014/main" id="{EC609927-38E5-46EE-B891-B3E356853E82}"/>
              </a:ext>
            </a:extLst>
          </p:cNvPr>
          <p:cNvSpPr>
            <a:spLocks noGrp="1"/>
          </p:cNvSpPr>
          <p:nvPr>
            <p:ph type="dt" sz="half" idx="15"/>
          </p:nvPr>
        </p:nvSpPr>
        <p:spPr/>
        <p:txBody>
          <a:bodyPr/>
          <a:lstStyle>
            <a:lvl1pPr>
              <a:defRPr>
                <a:solidFill>
                  <a:schemeClr val="tx2"/>
                </a:solidFill>
              </a:defRPr>
            </a:lvl1pPr>
          </a:lstStyle>
          <a:p>
            <a:pPr>
              <a:defRPr/>
            </a:pPr>
            <a:endParaRPr lang="nl-NL"/>
          </a:p>
        </p:txBody>
      </p:sp>
      <p:sp>
        <p:nvSpPr>
          <p:cNvPr id="5" name="Tijdelijke aanduiding voor voettekst 8">
            <a:extLst>
              <a:ext uri="{FF2B5EF4-FFF2-40B4-BE49-F238E27FC236}">
                <a16:creationId xmlns:a16="http://schemas.microsoft.com/office/drawing/2014/main" id="{FCF96495-36AE-448A-ABA3-5528DE0097B6}"/>
              </a:ext>
            </a:extLst>
          </p:cNvPr>
          <p:cNvSpPr>
            <a:spLocks noGrp="1"/>
          </p:cNvSpPr>
          <p:nvPr>
            <p:ph type="ftr" sz="quarter" idx="16"/>
          </p:nvPr>
        </p:nvSpPr>
        <p:spPr/>
        <p:txBody>
          <a:bodyPr/>
          <a:lstStyle>
            <a:lvl1pPr>
              <a:defRPr>
                <a:solidFill>
                  <a:schemeClr val="tx2"/>
                </a:solidFill>
              </a:defRPr>
            </a:lvl1pPr>
          </a:lstStyle>
          <a:p>
            <a:pPr>
              <a:defRPr/>
            </a:pPr>
            <a:endParaRPr lang="nl-NL"/>
          </a:p>
        </p:txBody>
      </p:sp>
      <p:sp>
        <p:nvSpPr>
          <p:cNvPr id="6" name="Tijdelijke aanduiding voor dianummer 9">
            <a:extLst>
              <a:ext uri="{FF2B5EF4-FFF2-40B4-BE49-F238E27FC236}">
                <a16:creationId xmlns:a16="http://schemas.microsoft.com/office/drawing/2014/main" id="{F68637EB-73F2-4ACA-88AC-98A04F8A3A90}"/>
              </a:ext>
            </a:extLst>
          </p:cNvPr>
          <p:cNvSpPr>
            <a:spLocks noGrp="1"/>
          </p:cNvSpPr>
          <p:nvPr>
            <p:ph type="sldNum" sz="quarter" idx="17"/>
          </p:nvPr>
        </p:nvSpPr>
        <p:spPr/>
        <p:txBody>
          <a:bodyPr/>
          <a:lstStyle>
            <a:lvl1pPr>
              <a:defRPr>
                <a:solidFill>
                  <a:schemeClr val="tx2"/>
                </a:solidFill>
              </a:defRPr>
            </a:lvl1pPr>
          </a:lstStyle>
          <a:p>
            <a:pPr>
              <a:defRPr/>
            </a:pPr>
            <a:fld id="{C66DBA7B-4309-4734-BB93-1DE3E145A0AD}" type="slidenum">
              <a:rPr lang="nl-NL" altLang="nl-NL"/>
              <a:pPr>
                <a:defRPr/>
              </a:pPr>
              <a:t>‹nr.›</a:t>
            </a:fld>
            <a:endParaRPr lang="nl-NL" altLang="nl-NL"/>
          </a:p>
        </p:txBody>
      </p:sp>
    </p:spTree>
    <p:extLst>
      <p:ext uri="{BB962C8B-B14F-4D97-AF65-F5344CB8AC3E}">
        <p14:creationId xmlns:p14="http://schemas.microsoft.com/office/powerpoint/2010/main" val="1921226388"/>
      </p:ext>
    </p:extLst>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bg1">
              <a:lumMod val="85000"/>
            </a:schemeClr>
          </a:solidFill>
        </p:spPr>
        <p:txBody>
          <a:bodyPr wrap="square" lIns="720000" tIns="1152000">
            <a:noAutofit/>
          </a:bodyPr>
          <a:lstStyle/>
          <a:p>
            <a:pPr lvl="0"/>
            <a:r>
              <a:rPr lang="nl-NL" noProof="0"/>
              <a:t>Sleep de afbeelding naar de tijdelijke aanduiding of klik op het pictogram als u een afbeelding wilt toevoegen</a:t>
            </a:r>
            <a:endParaRPr lang="nl-NL" noProof="0"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a:extLst>
              <a:ext uri="{FF2B5EF4-FFF2-40B4-BE49-F238E27FC236}">
                <a16:creationId xmlns:a16="http://schemas.microsoft.com/office/drawing/2014/main" id="{077B21AC-2CF5-4AB9-97D6-E9069020F275}"/>
              </a:ext>
            </a:extLst>
          </p:cNvPr>
          <p:cNvSpPr>
            <a:spLocks noGrp="1"/>
          </p:cNvSpPr>
          <p:nvPr>
            <p:ph type="dt" sz="half" idx="15"/>
          </p:nvPr>
        </p:nvSpPr>
        <p:spPr/>
        <p:txBody>
          <a:bodyPr/>
          <a:lstStyle>
            <a:lvl1pPr>
              <a:defRPr/>
            </a:lvl1pPr>
          </a:lstStyle>
          <a:p>
            <a:pPr>
              <a:defRPr/>
            </a:pPr>
            <a:endParaRPr lang="nl-NL"/>
          </a:p>
        </p:txBody>
      </p:sp>
      <p:sp>
        <p:nvSpPr>
          <p:cNvPr id="5" name="Tijdelijke aanduiding voor voettekst 4">
            <a:extLst>
              <a:ext uri="{FF2B5EF4-FFF2-40B4-BE49-F238E27FC236}">
                <a16:creationId xmlns:a16="http://schemas.microsoft.com/office/drawing/2014/main" id="{DD3FD946-BB8D-42A5-A9BC-4651DAD851BB}"/>
              </a:ext>
            </a:extLst>
          </p:cNvPr>
          <p:cNvSpPr>
            <a:spLocks noGrp="1"/>
          </p:cNvSpPr>
          <p:nvPr>
            <p:ph type="ftr" sz="quarter" idx="16"/>
          </p:nvPr>
        </p:nvSpPr>
        <p:spPr/>
        <p:txBody>
          <a:bodyPr/>
          <a:lstStyle>
            <a:lvl1pPr>
              <a:defRPr/>
            </a:lvl1pPr>
          </a:lstStyle>
          <a:p>
            <a:pPr>
              <a:defRPr/>
            </a:pPr>
            <a:endParaRPr lang="nl-NL"/>
          </a:p>
        </p:txBody>
      </p:sp>
      <p:sp>
        <p:nvSpPr>
          <p:cNvPr id="6" name="Tijdelijke aanduiding voor dianummer 5">
            <a:extLst>
              <a:ext uri="{FF2B5EF4-FFF2-40B4-BE49-F238E27FC236}">
                <a16:creationId xmlns:a16="http://schemas.microsoft.com/office/drawing/2014/main" id="{37361F5C-1932-4F1C-832E-0285C5B3D3C9}"/>
              </a:ext>
            </a:extLst>
          </p:cNvPr>
          <p:cNvSpPr>
            <a:spLocks noGrp="1"/>
          </p:cNvSpPr>
          <p:nvPr>
            <p:ph type="sldNum" sz="quarter" idx="17"/>
          </p:nvPr>
        </p:nvSpPr>
        <p:spPr/>
        <p:txBody>
          <a:bodyPr/>
          <a:lstStyle>
            <a:lvl1pPr>
              <a:defRPr/>
            </a:lvl1pPr>
          </a:lstStyle>
          <a:p>
            <a:pPr>
              <a:defRPr/>
            </a:pPr>
            <a:fld id="{150B45F6-CD72-4907-A95E-BD519A4BE8B1}" type="slidenum">
              <a:rPr lang="nl-NL" altLang="nl-NL"/>
              <a:pPr>
                <a:defRPr/>
              </a:pPr>
              <a:t>‹nr.›</a:t>
            </a:fld>
            <a:endParaRPr lang="nl-NL" altLang="nl-NL"/>
          </a:p>
        </p:txBody>
      </p:sp>
    </p:spTree>
    <p:extLst>
      <p:ext uri="{BB962C8B-B14F-4D97-AF65-F5344CB8AC3E}">
        <p14:creationId xmlns:p14="http://schemas.microsoft.com/office/powerpoint/2010/main" val="8059620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Pr>
        <a:solidFill>
          <a:schemeClr val="bg2"/>
        </a:solidFill>
        <a:effectLst/>
      </p:bgPr>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custGeom>
            <a:avLst/>
            <a:gdLst>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0000 w 12192000"/>
              <a:gd name="connsiteY4" fmla="*/ 3192987 h 3430587"/>
              <a:gd name="connsiteX5" fmla="*/ 5862000 w 12192000"/>
              <a:gd name="connsiteY5" fmla="*/ 3192987 h 3430587"/>
              <a:gd name="connsiteX6" fmla="*/ 5862000 w 12192000"/>
              <a:gd name="connsiteY6" fmla="*/ 3430587 h 3430587"/>
              <a:gd name="connsiteX7" fmla="*/ 0 w 12192000"/>
              <a:gd name="connsiteY7" fmla="*/ 3430587 h 3430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30587">
                <a:moveTo>
                  <a:pt x="0" y="0"/>
                </a:moveTo>
                <a:lnTo>
                  <a:pt x="12192000" y="0"/>
                </a:lnTo>
                <a:lnTo>
                  <a:pt x="12192000" y="3430587"/>
                </a:lnTo>
                <a:lnTo>
                  <a:pt x="6330000" y="3430587"/>
                </a:lnTo>
                <a:lnTo>
                  <a:pt x="6330000" y="3192987"/>
                </a:lnTo>
                <a:lnTo>
                  <a:pt x="5862000" y="3192987"/>
                </a:lnTo>
                <a:lnTo>
                  <a:pt x="5862000" y="3430587"/>
                </a:lnTo>
                <a:lnTo>
                  <a:pt x="0" y="3430587"/>
                </a:lnTo>
                <a:close/>
              </a:path>
            </a:pathLst>
          </a:custGeom>
          <a:solidFill>
            <a:schemeClr val="tx1">
              <a:lumMod val="85000"/>
            </a:schemeClr>
          </a:solidFill>
        </p:spPr>
        <p:txBody>
          <a:bodyPr wrap="square" lIns="612000">
            <a:noAutofit/>
          </a:bodyPr>
          <a:lstStyle>
            <a:lvl1pPr>
              <a:buClr>
                <a:schemeClr val="bg2"/>
              </a:buClr>
              <a:defRPr>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Klikken om de titelstijl van het model te bewerken</a:t>
            </a:r>
            <a:endParaRPr lang="nl-NL" dirty="0"/>
          </a:p>
        </p:txBody>
      </p:sp>
      <p:sp>
        <p:nvSpPr>
          <p:cNvPr id="4" name="Tijdelijke aanduiding voor datum 12">
            <a:extLst>
              <a:ext uri="{FF2B5EF4-FFF2-40B4-BE49-F238E27FC236}">
                <a16:creationId xmlns:a16="http://schemas.microsoft.com/office/drawing/2014/main" id="{F56DDE8B-F269-4F7F-A31A-23AD006C38A9}"/>
              </a:ext>
            </a:extLst>
          </p:cNvPr>
          <p:cNvSpPr>
            <a:spLocks noGrp="1"/>
          </p:cNvSpPr>
          <p:nvPr>
            <p:ph type="dt" sz="half" idx="15"/>
          </p:nvPr>
        </p:nvSpPr>
        <p:spPr/>
        <p:txBody>
          <a:bodyPr/>
          <a:lstStyle>
            <a:lvl1pPr>
              <a:defRPr/>
            </a:lvl1pPr>
          </a:lstStyle>
          <a:p>
            <a:pPr>
              <a:defRPr/>
            </a:pPr>
            <a:endParaRPr lang="nl-NL"/>
          </a:p>
        </p:txBody>
      </p:sp>
      <p:sp>
        <p:nvSpPr>
          <p:cNvPr id="5" name="Tijdelijke aanduiding voor voettekst 13">
            <a:extLst>
              <a:ext uri="{FF2B5EF4-FFF2-40B4-BE49-F238E27FC236}">
                <a16:creationId xmlns:a16="http://schemas.microsoft.com/office/drawing/2014/main" id="{FF3DAAC0-C230-41A0-9D7E-700A94030A97}"/>
              </a:ext>
            </a:extLst>
          </p:cNvPr>
          <p:cNvSpPr>
            <a:spLocks noGrp="1"/>
          </p:cNvSpPr>
          <p:nvPr>
            <p:ph type="ftr" sz="quarter" idx="16"/>
          </p:nvPr>
        </p:nvSpPr>
        <p:spPr/>
        <p:txBody>
          <a:bodyPr/>
          <a:lstStyle>
            <a:lvl1pPr>
              <a:defRPr/>
            </a:lvl1pPr>
          </a:lstStyle>
          <a:p>
            <a:pPr>
              <a:defRPr/>
            </a:pPr>
            <a:endParaRPr lang="nl-NL"/>
          </a:p>
        </p:txBody>
      </p:sp>
      <p:sp>
        <p:nvSpPr>
          <p:cNvPr id="6" name="Tijdelijke aanduiding voor dianummer 14">
            <a:extLst>
              <a:ext uri="{FF2B5EF4-FFF2-40B4-BE49-F238E27FC236}">
                <a16:creationId xmlns:a16="http://schemas.microsoft.com/office/drawing/2014/main" id="{5988DFCC-9186-4E43-8C8A-AD094870CC29}"/>
              </a:ext>
            </a:extLst>
          </p:cNvPr>
          <p:cNvSpPr>
            <a:spLocks noGrp="1"/>
          </p:cNvSpPr>
          <p:nvPr>
            <p:ph type="sldNum" sz="quarter" idx="17"/>
          </p:nvPr>
        </p:nvSpPr>
        <p:spPr/>
        <p:txBody>
          <a:bodyPr/>
          <a:lstStyle>
            <a:lvl1pPr>
              <a:defRPr>
                <a:solidFill>
                  <a:srgbClr val="000000"/>
                </a:solidFill>
              </a:defRPr>
            </a:lvl1pPr>
          </a:lstStyle>
          <a:p>
            <a:pPr>
              <a:defRPr/>
            </a:pPr>
            <a:fld id="{B983A15F-B36E-41CC-B010-53CD601B47ED}" type="slidenum">
              <a:rPr lang="nl-NL" altLang="nl-NL"/>
              <a:pPr>
                <a:defRPr/>
              </a:pPr>
              <a:t>‹nr.›</a:t>
            </a:fld>
            <a:endParaRPr lang="nl-NL" altLang="nl-NL"/>
          </a:p>
        </p:txBody>
      </p:sp>
    </p:spTree>
    <p:extLst>
      <p:ext uri="{BB962C8B-B14F-4D97-AF65-F5344CB8AC3E}">
        <p14:creationId xmlns:p14="http://schemas.microsoft.com/office/powerpoint/2010/main" val="3701556241"/>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custGeom>
            <a:avLst/>
            <a:gdLst>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0000 w 12192000"/>
              <a:gd name="connsiteY4" fmla="*/ 3192987 h 3430587"/>
              <a:gd name="connsiteX5" fmla="*/ 5862000 w 12192000"/>
              <a:gd name="connsiteY5" fmla="*/ 3192987 h 3430587"/>
              <a:gd name="connsiteX6" fmla="*/ 5862000 w 12192000"/>
              <a:gd name="connsiteY6" fmla="*/ 3430587 h 3430587"/>
              <a:gd name="connsiteX7" fmla="*/ 0 w 12192000"/>
              <a:gd name="connsiteY7" fmla="*/ 3430587 h 3430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30587">
                <a:moveTo>
                  <a:pt x="0" y="0"/>
                </a:moveTo>
                <a:lnTo>
                  <a:pt x="12192000" y="0"/>
                </a:lnTo>
                <a:lnTo>
                  <a:pt x="12192000" y="3430587"/>
                </a:lnTo>
                <a:lnTo>
                  <a:pt x="6330000" y="3430587"/>
                </a:lnTo>
                <a:lnTo>
                  <a:pt x="6330000" y="3192987"/>
                </a:lnTo>
                <a:lnTo>
                  <a:pt x="5862000" y="3192987"/>
                </a:lnTo>
                <a:lnTo>
                  <a:pt x="5862000" y="3430587"/>
                </a:lnTo>
                <a:lnTo>
                  <a:pt x="0" y="3430587"/>
                </a:lnTo>
                <a:close/>
              </a:path>
            </a:pathLst>
          </a:custGeom>
          <a:solidFill>
            <a:schemeClr val="tx1">
              <a:alpha val="10000"/>
            </a:schemeClr>
          </a:solidFill>
        </p:spPr>
        <p:txBody>
          <a:bodyPr wrap="square" lIns="612000">
            <a:noAutofit/>
          </a:bodyPr>
          <a:lstStyle/>
          <a:p>
            <a:pPr lvl="0"/>
            <a:r>
              <a:rPr lang="nl-NL" noProof="0"/>
              <a:t>Sleep de afbeelding naar de tijdelijke aanduiding of 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Klikken om de titelstijl van het model te bewerken</a:t>
            </a:r>
            <a:endParaRPr lang="nl-NL" dirty="0"/>
          </a:p>
        </p:txBody>
      </p:sp>
      <p:sp>
        <p:nvSpPr>
          <p:cNvPr id="4" name="Tijdelijke aanduiding voor datum 4">
            <a:extLst>
              <a:ext uri="{FF2B5EF4-FFF2-40B4-BE49-F238E27FC236}">
                <a16:creationId xmlns:a16="http://schemas.microsoft.com/office/drawing/2014/main" id="{C47981E2-295B-455B-812A-47D6055F36F7}"/>
              </a:ext>
            </a:extLst>
          </p:cNvPr>
          <p:cNvSpPr>
            <a:spLocks noGrp="1"/>
          </p:cNvSpPr>
          <p:nvPr>
            <p:ph type="dt" sz="half" idx="15"/>
          </p:nvPr>
        </p:nvSpPr>
        <p:spPr/>
        <p:txBody>
          <a:bodyPr/>
          <a:lstStyle>
            <a:lvl1pPr>
              <a:defRPr/>
            </a:lvl1pPr>
          </a:lstStyle>
          <a:p>
            <a:pPr>
              <a:defRPr/>
            </a:pPr>
            <a:endParaRPr lang="nl-NL"/>
          </a:p>
        </p:txBody>
      </p:sp>
      <p:sp>
        <p:nvSpPr>
          <p:cNvPr id="5" name="Tijdelijke aanduiding voor voettekst 5">
            <a:extLst>
              <a:ext uri="{FF2B5EF4-FFF2-40B4-BE49-F238E27FC236}">
                <a16:creationId xmlns:a16="http://schemas.microsoft.com/office/drawing/2014/main" id="{E941AED9-62CD-4DB0-B4F0-60669C462882}"/>
              </a:ext>
            </a:extLst>
          </p:cNvPr>
          <p:cNvSpPr>
            <a:spLocks noGrp="1"/>
          </p:cNvSpPr>
          <p:nvPr>
            <p:ph type="ftr" sz="quarter" idx="16"/>
          </p:nvPr>
        </p:nvSpPr>
        <p:spPr/>
        <p:txBody>
          <a:bodyPr/>
          <a:lstStyle>
            <a:lvl1pPr>
              <a:defRPr/>
            </a:lvl1pPr>
          </a:lstStyle>
          <a:p>
            <a:pPr>
              <a:defRPr/>
            </a:pPr>
            <a:endParaRPr lang="nl-NL"/>
          </a:p>
        </p:txBody>
      </p:sp>
      <p:sp>
        <p:nvSpPr>
          <p:cNvPr id="6" name="Tijdelijke aanduiding voor dianummer 6">
            <a:extLst>
              <a:ext uri="{FF2B5EF4-FFF2-40B4-BE49-F238E27FC236}">
                <a16:creationId xmlns:a16="http://schemas.microsoft.com/office/drawing/2014/main" id="{D5940D1D-C2E1-4048-B615-3522ACD108F6}"/>
              </a:ext>
            </a:extLst>
          </p:cNvPr>
          <p:cNvSpPr>
            <a:spLocks noGrp="1"/>
          </p:cNvSpPr>
          <p:nvPr>
            <p:ph type="sldNum" sz="quarter" idx="17"/>
          </p:nvPr>
        </p:nvSpPr>
        <p:spPr/>
        <p:txBody>
          <a:bodyPr/>
          <a:lstStyle>
            <a:lvl1pPr>
              <a:defRPr/>
            </a:lvl1pPr>
          </a:lstStyle>
          <a:p>
            <a:pPr>
              <a:defRPr/>
            </a:pPr>
            <a:fld id="{F30501C3-6219-44E4-92FE-73BBC674730F}" type="slidenum">
              <a:rPr lang="nl-NL" altLang="nl-NL"/>
              <a:pPr>
                <a:defRPr/>
              </a:pPr>
              <a:t>‹nr.›</a:t>
            </a:fld>
            <a:endParaRPr lang="nl-NL" altLang="nl-NL"/>
          </a:p>
        </p:txBody>
      </p:sp>
    </p:spTree>
    <p:extLst>
      <p:ext uri="{BB962C8B-B14F-4D97-AF65-F5344CB8AC3E}">
        <p14:creationId xmlns:p14="http://schemas.microsoft.com/office/powerpoint/2010/main" val="2560461178"/>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38966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fbeelding met titel">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2E1AE50A-F1CA-454F-ACF9-AC0E84BBA2B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el 4"/>
          <p:cNvSpPr>
            <a:spLocks noGrp="1"/>
          </p:cNvSpPr>
          <p:nvPr>
            <p:ph type="title"/>
          </p:nvPr>
        </p:nvSpPr>
        <p:spPr>
          <a:xfrm>
            <a:off x="0" y="5153776"/>
            <a:ext cx="12192000" cy="576000"/>
          </a:xfrm>
          <a:solidFill>
            <a:schemeClr val="tx2"/>
          </a:solidFill>
        </p:spPr>
        <p:txBody>
          <a:bodyPr lIns="756000" anchor="ctr">
            <a:noAutofit/>
          </a:bodyPr>
          <a:lstStyle>
            <a:lvl1pPr algn="l">
              <a:defRPr sz="3200">
                <a:solidFill>
                  <a:schemeClr val="bg1"/>
                </a:solidFill>
              </a:defRPr>
            </a:lvl1pPr>
          </a:lstStyle>
          <a:p>
            <a:r>
              <a:rPr lang="nl-NL"/>
              <a:t>Klikken om de titelstijl van het model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Tree>
    <p:extLst>
      <p:ext uri="{BB962C8B-B14F-4D97-AF65-F5344CB8AC3E}">
        <p14:creationId xmlns:p14="http://schemas.microsoft.com/office/powerpoint/2010/main" val="21695112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Klikken om de titelstijl van het model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a:extLst>
              <a:ext uri="{FF2B5EF4-FFF2-40B4-BE49-F238E27FC236}">
                <a16:creationId xmlns:a16="http://schemas.microsoft.com/office/drawing/2014/main" id="{2B94F5F5-A23E-41A0-9F8A-9686307823AC}"/>
              </a:ext>
            </a:extLst>
          </p:cNvPr>
          <p:cNvSpPr>
            <a:spLocks noGrp="1"/>
          </p:cNvSpPr>
          <p:nvPr>
            <p:ph type="dt" sz="half" idx="14"/>
          </p:nvPr>
        </p:nvSpPr>
        <p:spPr/>
        <p:txBody>
          <a:bodyPr/>
          <a:lstStyle>
            <a:lvl1pPr>
              <a:defRPr/>
            </a:lvl1pPr>
          </a:lstStyle>
          <a:p>
            <a:pPr>
              <a:defRPr/>
            </a:pPr>
            <a:endParaRPr lang="nl-NL"/>
          </a:p>
        </p:txBody>
      </p:sp>
      <p:sp>
        <p:nvSpPr>
          <p:cNvPr id="5" name="Tijdelijke aanduiding voor voettekst 4">
            <a:extLst>
              <a:ext uri="{FF2B5EF4-FFF2-40B4-BE49-F238E27FC236}">
                <a16:creationId xmlns:a16="http://schemas.microsoft.com/office/drawing/2014/main" id="{5BF1E785-3F7F-4533-8A19-6671C75418D5}"/>
              </a:ext>
            </a:extLst>
          </p:cNvPr>
          <p:cNvSpPr>
            <a:spLocks noGrp="1"/>
          </p:cNvSpPr>
          <p:nvPr>
            <p:ph type="ftr" sz="quarter" idx="15"/>
          </p:nvPr>
        </p:nvSpPr>
        <p:spPr/>
        <p:txBody>
          <a:bodyPr/>
          <a:lstStyle>
            <a:lvl1pPr>
              <a:defRPr/>
            </a:lvl1pPr>
          </a:lstStyle>
          <a:p>
            <a:pPr>
              <a:defRPr/>
            </a:pPr>
            <a:endParaRPr lang="nl-NL"/>
          </a:p>
        </p:txBody>
      </p:sp>
      <p:sp>
        <p:nvSpPr>
          <p:cNvPr id="6" name="Tijdelijke aanduiding voor dianummer 5">
            <a:extLst>
              <a:ext uri="{FF2B5EF4-FFF2-40B4-BE49-F238E27FC236}">
                <a16:creationId xmlns:a16="http://schemas.microsoft.com/office/drawing/2014/main" id="{48DB8148-B7D0-4412-81C0-7E9BA868C4C7}"/>
              </a:ext>
            </a:extLst>
          </p:cNvPr>
          <p:cNvSpPr>
            <a:spLocks noGrp="1"/>
          </p:cNvSpPr>
          <p:nvPr>
            <p:ph type="sldNum" sz="quarter" idx="16"/>
          </p:nvPr>
        </p:nvSpPr>
        <p:spPr/>
        <p:txBody>
          <a:bodyPr/>
          <a:lstStyle>
            <a:lvl1pPr>
              <a:defRPr/>
            </a:lvl1pPr>
          </a:lstStyle>
          <a:p>
            <a:pPr>
              <a:defRPr/>
            </a:pPr>
            <a:fld id="{71691372-AD00-4962-A5D1-B8B460C4B764}" type="slidenum">
              <a:rPr lang="nl-NL" altLang="nl-NL"/>
              <a:pPr>
                <a:defRPr/>
              </a:pPr>
              <a:t>‹nr.›</a:t>
            </a:fld>
            <a:endParaRPr lang="nl-NL" altLang="nl-NL"/>
          </a:p>
        </p:txBody>
      </p:sp>
    </p:spTree>
    <p:extLst>
      <p:ext uri="{BB962C8B-B14F-4D97-AF65-F5344CB8AC3E}">
        <p14:creationId xmlns:p14="http://schemas.microsoft.com/office/powerpoint/2010/main" val="4169536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Klikken om de titelstijl van het model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3">
            <a:extLst>
              <a:ext uri="{FF2B5EF4-FFF2-40B4-BE49-F238E27FC236}">
                <a16:creationId xmlns:a16="http://schemas.microsoft.com/office/drawing/2014/main" id="{4A7AE6AD-BD5D-452C-B2A9-26193FD8CFEB}"/>
              </a:ext>
            </a:extLst>
          </p:cNvPr>
          <p:cNvSpPr>
            <a:spLocks noGrp="1"/>
          </p:cNvSpPr>
          <p:nvPr>
            <p:ph type="dt" sz="half" idx="16"/>
          </p:nvPr>
        </p:nvSpPr>
        <p:spPr/>
        <p:txBody>
          <a:bodyPr/>
          <a:lstStyle>
            <a:lvl1pPr>
              <a:defRPr/>
            </a:lvl1pPr>
          </a:lstStyle>
          <a:p>
            <a:pPr>
              <a:defRPr/>
            </a:pPr>
            <a:endParaRPr lang="nl-NL"/>
          </a:p>
        </p:txBody>
      </p:sp>
      <p:sp>
        <p:nvSpPr>
          <p:cNvPr id="6" name="Tijdelijke aanduiding voor voettekst 4">
            <a:extLst>
              <a:ext uri="{FF2B5EF4-FFF2-40B4-BE49-F238E27FC236}">
                <a16:creationId xmlns:a16="http://schemas.microsoft.com/office/drawing/2014/main" id="{C97D3264-E732-4728-98D3-0CE742DE0130}"/>
              </a:ext>
            </a:extLst>
          </p:cNvPr>
          <p:cNvSpPr>
            <a:spLocks noGrp="1"/>
          </p:cNvSpPr>
          <p:nvPr>
            <p:ph type="ftr" sz="quarter" idx="17"/>
          </p:nvPr>
        </p:nvSpPr>
        <p:spPr/>
        <p:txBody>
          <a:bodyPr/>
          <a:lstStyle>
            <a:lvl1pPr>
              <a:defRPr/>
            </a:lvl1pPr>
          </a:lstStyle>
          <a:p>
            <a:pPr>
              <a:defRPr/>
            </a:pPr>
            <a:endParaRPr lang="nl-NL"/>
          </a:p>
        </p:txBody>
      </p:sp>
      <p:sp>
        <p:nvSpPr>
          <p:cNvPr id="7" name="Tijdelijke aanduiding voor dianummer 5">
            <a:extLst>
              <a:ext uri="{FF2B5EF4-FFF2-40B4-BE49-F238E27FC236}">
                <a16:creationId xmlns:a16="http://schemas.microsoft.com/office/drawing/2014/main" id="{484CB290-9202-4E03-8A89-4419F8D04009}"/>
              </a:ext>
            </a:extLst>
          </p:cNvPr>
          <p:cNvSpPr>
            <a:spLocks noGrp="1"/>
          </p:cNvSpPr>
          <p:nvPr>
            <p:ph type="sldNum" sz="quarter" idx="18"/>
          </p:nvPr>
        </p:nvSpPr>
        <p:spPr/>
        <p:txBody>
          <a:bodyPr/>
          <a:lstStyle>
            <a:lvl1pPr>
              <a:defRPr/>
            </a:lvl1pPr>
          </a:lstStyle>
          <a:p>
            <a:pPr>
              <a:defRPr/>
            </a:pPr>
            <a:fld id="{81DC7930-78D8-4FBE-B918-62C1F588D7BB}" type="slidenum">
              <a:rPr lang="nl-NL" altLang="nl-NL"/>
              <a:pPr>
                <a:defRPr/>
              </a:pPr>
              <a:t>‹nr.›</a:t>
            </a:fld>
            <a:endParaRPr lang="nl-NL" altLang="nl-NL"/>
          </a:p>
        </p:txBody>
      </p:sp>
    </p:spTree>
    <p:extLst>
      <p:ext uri="{BB962C8B-B14F-4D97-AF65-F5344CB8AC3E}">
        <p14:creationId xmlns:p14="http://schemas.microsoft.com/office/powerpoint/2010/main" val="3620626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68DB91B-5431-4AE2-8B78-B0BAD890EC4E}" type="datetimeFigureOut">
              <a:rPr lang="nl-NL" smtClean="0"/>
              <a:t>16-6-2025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22027486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552AC97F-E1B6-4775-9454-83C5FA8E3B60}"/>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6" name="Afbeelding 9">
            <a:extLst>
              <a:ext uri="{FF2B5EF4-FFF2-40B4-BE49-F238E27FC236}">
                <a16:creationId xmlns:a16="http://schemas.microsoft.com/office/drawing/2014/main" id="{9C375825-3759-4824-B197-46313D8C5C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hthoek 6">
            <a:extLst>
              <a:ext uri="{FF2B5EF4-FFF2-40B4-BE49-F238E27FC236}">
                <a16:creationId xmlns:a16="http://schemas.microsoft.com/office/drawing/2014/main" id="{30420E9F-8B9C-460B-932A-B3CF7DFC8BA1}"/>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Klikken om de titelstijl van het model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13">
            <a:extLst>
              <a:ext uri="{FF2B5EF4-FFF2-40B4-BE49-F238E27FC236}">
                <a16:creationId xmlns:a16="http://schemas.microsoft.com/office/drawing/2014/main" id="{AAA862A1-F4B8-4D6B-BC68-BC56A7D88B14}"/>
              </a:ext>
            </a:extLst>
          </p:cNvPr>
          <p:cNvSpPr>
            <a:spLocks noGrp="1"/>
          </p:cNvSpPr>
          <p:nvPr>
            <p:ph type="dt" sz="half" idx="20"/>
          </p:nvPr>
        </p:nvSpPr>
        <p:spPr/>
        <p:txBody>
          <a:bodyPr/>
          <a:lstStyle>
            <a:lvl1pPr>
              <a:defRPr/>
            </a:lvl1pPr>
          </a:lstStyle>
          <a:p>
            <a:pPr>
              <a:defRPr/>
            </a:pPr>
            <a:endParaRPr lang="nl-NL"/>
          </a:p>
        </p:txBody>
      </p:sp>
      <p:sp>
        <p:nvSpPr>
          <p:cNvPr id="11" name="Tijdelijke aanduiding voor voettekst 14">
            <a:extLst>
              <a:ext uri="{FF2B5EF4-FFF2-40B4-BE49-F238E27FC236}">
                <a16:creationId xmlns:a16="http://schemas.microsoft.com/office/drawing/2014/main" id="{2F9CA8BB-C439-46BC-B3A0-CCB71110719F}"/>
              </a:ext>
            </a:extLst>
          </p:cNvPr>
          <p:cNvSpPr>
            <a:spLocks noGrp="1"/>
          </p:cNvSpPr>
          <p:nvPr>
            <p:ph type="ftr" sz="quarter" idx="21"/>
          </p:nvPr>
        </p:nvSpPr>
        <p:spPr/>
        <p:txBody>
          <a:bodyPr/>
          <a:lstStyle>
            <a:lvl1pPr>
              <a:defRPr/>
            </a:lvl1pPr>
          </a:lstStyle>
          <a:p>
            <a:pPr>
              <a:defRPr/>
            </a:pPr>
            <a:endParaRPr lang="nl-NL"/>
          </a:p>
        </p:txBody>
      </p:sp>
      <p:sp>
        <p:nvSpPr>
          <p:cNvPr id="12" name="Tijdelijke aanduiding voor dianummer 15">
            <a:extLst>
              <a:ext uri="{FF2B5EF4-FFF2-40B4-BE49-F238E27FC236}">
                <a16:creationId xmlns:a16="http://schemas.microsoft.com/office/drawing/2014/main" id="{1881AAF1-DD10-4099-9E0E-9BD5E9E5101D}"/>
              </a:ext>
            </a:extLst>
          </p:cNvPr>
          <p:cNvSpPr>
            <a:spLocks noGrp="1"/>
          </p:cNvSpPr>
          <p:nvPr>
            <p:ph type="sldNum" sz="quarter" idx="22"/>
          </p:nvPr>
        </p:nvSpPr>
        <p:spPr/>
        <p:txBody>
          <a:bodyPr/>
          <a:lstStyle>
            <a:lvl1pPr>
              <a:defRPr/>
            </a:lvl1pPr>
          </a:lstStyle>
          <a:p>
            <a:pPr>
              <a:defRPr/>
            </a:pPr>
            <a:fld id="{2C5BE5BE-9D95-4D41-AF15-0909EADE94C0}" type="slidenum">
              <a:rPr lang="nl-NL" altLang="nl-NL"/>
              <a:pPr>
                <a:defRPr/>
              </a:pPr>
              <a:t>‹nr.›</a:t>
            </a:fld>
            <a:endParaRPr lang="nl-NL" altLang="nl-NL"/>
          </a:p>
        </p:txBody>
      </p:sp>
    </p:spTree>
    <p:extLst>
      <p:ext uri="{BB962C8B-B14F-4D97-AF65-F5344CB8AC3E}">
        <p14:creationId xmlns:p14="http://schemas.microsoft.com/office/powerpoint/2010/main" val="3904452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97FD5693-950F-41F9-A744-1AA200ED6452}"/>
              </a:ext>
            </a:extLst>
          </p:cNvPr>
          <p:cNvSpPr/>
          <p:nvPr userDrawn="1"/>
        </p:nvSpPr>
        <p:spPr>
          <a:xfrm>
            <a:off x="0" y="0"/>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10" name="Rechthoek 9">
            <a:extLst>
              <a:ext uri="{FF2B5EF4-FFF2-40B4-BE49-F238E27FC236}">
                <a16:creationId xmlns:a16="http://schemas.microsoft.com/office/drawing/2014/main" id="{A26AE764-B061-4117-84DD-10BC51DAE508}"/>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11" name="Afbeelding 15">
            <a:extLst>
              <a:ext uri="{FF2B5EF4-FFF2-40B4-BE49-F238E27FC236}">
                <a16:creationId xmlns:a16="http://schemas.microsoft.com/office/drawing/2014/main" id="{632939A8-4428-4DD0-AC1C-7814E3A587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635000" y="1875617"/>
            <a:ext cx="10923588" cy="1551796"/>
          </a:xfrm>
        </p:spPr>
        <p:txBody>
          <a:bodyPr anchor="ctr">
            <a:normAutofit/>
          </a:bodyPr>
          <a:lstStyle>
            <a:lvl1pPr>
              <a:defRPr sz="4800">
                <a:solidFill>
                  <a:schemeClr val="bg1"/>
                </a:solidFill>
              </a:defRPr>
            </a:lvl1pPr>
          </a:lstStyle>
          <a:p>
            <a:r>
              <a:rPr lang="nl-NL"/>
              <a:t>Klik om de stijl te bewerken</a:t>
            </a:r>
            <a:endParaRPr lang="nl-NL" dirty="0"/>
          </a:p>
        </p:txBody>
      </p:sp>
      <p:sp>
        <p:nvSpPr>
          <p:cNvPr id="18" name="Tijdelijke aanduiding voor tekst 13"/>
          <p:cNvSpPr>
            <a:spLocks noGrp="1"/>
          </p:cNvSpPr>
          <p:nvPr>
            <p:ph type="body" sz="quarter" idx="13"/>
          </p:nvPr>
        </p:nvSpPr>
        <p:spPr>
          <a:xfrm>
            <a:off x="5156753" y="3846022"/>
            <a:ext cx="4680000"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19" name="Tijdelijke aanduiding voor tekst 13"/>
          <p:cNvSpPr>
            <a:spLocks noGrp="1"/>
          </p:cNvSpPr>
          <p:nvPr>
            <p:ph type="body" sz="quarter" idx="17"/>
          </p:nvPr>
        </p:nvSpPr>
        <p:spPr>
          <a:xfrm>
            <a:off x="5156753" y="4639509"/>
            <a:ext cx="4680000"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20" name="Tijdelijke aanduiding voor tekst 13"/>
          <p:cNvSpPr>
            <a:spLocks noGrp="1"/>
          </p:cNvSpPr>
          <p:nvPr>
            <p:ph type="body" sz="quarter" idx="18"/>
          </p:nvPr>
        </p:nvSpPr>
        <p:spPr>
          <a:xfrm>
            <a:off x="5156753" y="5405528"/>
            <a:ext cx="4680000"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3"/>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2" name="Tijdelijke aanduiding voor afbeelding 3"/>
          <p:cNvSpPr>
            <a:spLocks noGrp="1" noChangeAspect="1"/>
          </p:cNvSpPr>
          <p:nvPr>
            <p:ph type="pic" sz="quarter" idx="20"/>
          </p:nvPr>
        </p:nvSpPr>
        <p:spPr>
          <a:xfrm>
            <a:off x="4544781" y="4707382"/>
            <a:ext cx="541203" cy="540000"/>
          </a:xfrm>
          <a:blipFill>
            <a:blip r:embed="rId4"/>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3" name="Tijdelijke aanduiding voor afbeelding 3"/>
          <p:cNvSpPr>
            <a:spLocks noGrp="1" noChangeAspect="1"/>
          </p:cNvSpPr>
          <p:nvPr>
            <p:ph type="pic" sz="quarter" idx="21"/>
          </p:nvPr>
        </p:nvSpPr>
        <p:spPr>
          <a:xfrm>
            <a:off x="4544781" y="5480872"/>
            <a:ext cx="541203" cy="540000"/>
          </a:xfrm>
          <a:blipFill>
            <a:blip r:embed="rId5"/>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12" name="Tijdelijke aanduiding voor datum 6">
            <a:extLst>
              <a:ext uri="{FF2B5EF4-FFF2-40B4-BE49-F238E27FC236}">
                <a16:creationId xmlns:a16="http://schemas.microsoft.com/office/drawing/2014/main" id="{9240C8AC-C2E2-4DD8-B5AA-7CE6A014B009}"/>
              </a:ext>
            </a:extLst>
          </p:cNvPr>
          <p:cNvSpPr>
            <a:spLocks noGrp="1"/>
          </p:cNvSpPr>
          <p:nvPr>
            <p:ph type="dt" sz="half" idx="22"/>
          </p:nvPr>
        </p:nvSpPr>
        <p:spPr/>
        <p:txBody>
          <a:bodyPr/>
          <a:lstStyle>
            <a:lvl1pPr>
              <a:defRPr/>
            </a:lvl1pPr>
          </a:lstStyle>
          <a:p>
            <a:pPr>
              <a:defRPr/>
            </a:pPr>
            <a:endParaRPr lang="nl-NL"/>
          </a:p>
        </p:txBody>
      </p:sp>
      <p:sp>
        <p:nvSpPr>
          <p:cNvPr id="13" name="Tijdelijke aanduiding voor voettekst 7">
            <a:extLst>
              <a:ext uri="{FF2B5EF4-FFF2-40B4-BE49-F238E27FC236}">
                <a16:creationId xmlns:a16="http://schemas.microsoft.com/office/drawing/2014/main" id="{0D5051EB-8F27-4292-8BE0-D2A9971C2937}"/>
              </a:ext>
            </a:extLst>
          </p:cNvPr>
          <p:cNvSpPr>
            <a:spLocks noGrp="1"/>
          </p:cNvSpPr>
          <p:nvPr>
            <p:ph type="ftr" sz="quarter" idx="23"/>
          </p:nvPr>
        </p:nvSpPr>
        <p:spPr/>
        <p:txBody>
          <a:bodyPr/>
          <a:lstStyle>
            <a:lvl1pPr>
              <a:defRPr/>
            </a:lvl1pPr>
          </a:lstStyle>
          <a:p>
            <a:pPr>
              <a:defRPr/>
            </a:pPr>
            <a:endParaRPr lang="nl-NL"/>
          </a:p>
        </p:txBody>
      </p:sp>
      <p:sp>
        <p:nvSpPr>
          <p:cNvPr id="14" name="Tijdelijke aanduiding voor dianummer 8">
            <a:extLst>
              <a:ext uri="{FF2B5EF4-FFF2-40B4-BE49-F238E27FC236}">
                <a16:creationId xmlns:a16="http://schemas.microsoft.com/office/drawing/2014/main" id="{840D302D-72E8-4DA8-93D5-334426DB1D86}"/>
              </a:ext>
            </a:extLst>
          </p:cNvPr>
          <p:cNvSpPr>
            <a:spLocks noGrp="1"/>
          </p:cNvSpPr>
          <p:nvPr>
            <p:ph type="sldNum" sz="quarter" idx="24"/>
          </p:nvPr>
        </p:nvSpPr>
        <p:spPr/>
        <p:txBody>
          <a:bodyPr/>
          <a:lstStyle>
            <a:lvl1pPr>
              <a:defRPr/>
            </a:lvl1pPr>
          </a:lstStyle>
          <a:p>
            <a:pPr>
              <a:defRPr/>
            </a:pPr>
            <a:fld id="{D42ABFF7-FD37-4588-93E3-72FE700ED0F4}" type="slidenum">
              <a:rPr lang="nl-NL" altLang="nl-NL"/>
              <a:pPr>
                <a:defRPr/>
              </a:pPr>
              <a:t>‹nr.›</a:t>
            </a:fld>
            <a:endParaRPr lang="nl-NL" altLang="nl-NL"/>
          </a:p>
        </p:txBody>
      </p:sp>
    </p:spTree>
    <p:extLst>
      <p:ext uri="{BB962C8B-B14F-4D97-AF65-F5344CB8AC3E}">
        <p14:creationId xmlns:p14="http://schemas.microsoft.com/office/powerpoint/2010/main" val="129849763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398CBF3C-ABC9-4654-85AA-AE788516EBAD}"/>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sp>
        <p:nvSpPr>
          <p:cNvPr id="10" name="Rechthoek 9">
            <a:extLst>
              <a:ext uri="{FF2B5EF4-FFF2-40B4-BE49-F238E27FC236}">
                <a16:creationId xmlns:a16="http://schemas.microsoft.com/office/drawing/2014/main" id="{6619FF36-D56A-4145-BD54-626DCBE83603}"/>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11" name="Afbeelding 15">
            <a:extLst>
              <a:ext uri="{FF2B5EF4-FFF2-40B4-BE49-F238E27FC236}">
                <a16:creationId xmlns:a16="http://schemas.microsoft.com/office/drawing/2014/main" id="{0AA73F44-821A-479B-BA02-21FC68DCD0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635000" y="2565400"/>
            <a:ext cx="5003800" cy="1727200"/>
          </a:xfrm>
        </p:spPr>
        <p:txBody>
          <a:bodyPr anchor="ctr">
            <a:normAutofit/>
          </a:bodyPr>
          <a:lstStyle>
            <a:lvl1pPr>
              <a:defRPr sz="4800">
                <a:solidFill>
                  <a:schemeClr val="bg1"/>
                </a:solidFill>
              </a:defRPr>
            </a:lvl1pPr>
          </a:lstStyle>
          <a:p>
            <a:r>
              <a:rPr lang="nl-NL"/>
              <a:t>Klik om de stijl te bewerken</a:t>
            </a:r>
            <a:endParaRPr lang="nl-NL" dirty="0"/>
          </a:p>
        </p:txBody>
      </p:sp>
      <p:sp>
        <p:nvSpPr>
          <p:cNvPr id="18" name="Tijdelijke aanduiding voor tekst 13"/>
          <p:cNvSpPr>
            <a:spLocks noGrp="1"/>
          </p:cNvSpPr>
          <p:nvPr>
            <p:ph type="body" sz="quarter" idx="13"/>
          </p:nvPr>
        </p:nvSpPr>
        <p:spPr>
          <a:xfrm>
            <a:off x="7176285" y="2286000"/>
            <a:ext cx="4382303"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19" name="Tijdelijke aanduiding voor tekst 13"/>
          <p:cNvSpPr>
            <a:spLocks noGrp="1"/>
          </p:cNvSpPr>
          <p:nvPr>
            <p:ph type="body" sz="quarter" idx="17"/>
          </p:nvPr>
        </p:nvSpPr>
        <p:spPr>
          <a:xfrm>
            <a:off x="7176285" y="3079487"/>
            <a:ext cx="4382303"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20" name="Tijdelijke aanduiding voor tekst 13"/>
          <p:cNvSpPr>
            <a:spLocks noGrp="1"/>
          </p:cNvSpPr>
          <p:nvPr>
            <p:ph type="body" sz="quarter" idx="18"/>
          </p:nvPr>
        </p:nvSpPr>
        <p:spPr>
          <a:xfrm>
            <a:off x="7176285" y="3845506"/>
            <a:ext cx="4382303"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3"/>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2" name="Tijdelijke aanduiding voor afbeelding 3"/>
          <p:cNvSpPr>
            <a:spLocks noGrp="1" noChangeAspect="1"/>
          </p:cNvSpPr>
          <p:nvPr>
            <p:ph type="pic" sz="quarter" idx="20"/>
          </p:nvPr>
        </p:nvSpPr>
        <p:spPr>
          <a:xfrm>
            <a:off x="6564313" y="3147360"/>
            <a:ext cx="541203" cy="540000"/>
          </a:xfrm>
          <a:blipFill>
            <a:blip r:embed="rId4"/>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3" name="Tijdelijke aanduiding voor afbeelding 3"/>
          <p:cNvSpPr>
            <a:spLocks noGrp="1" noChangeAspect="1"/>
          </p:cNvSpPr>
          <p:nvPr>
            <p:ph type="pic" sz="quarter" idx="21"/>
          </p:nvPr>
        </p:nvSpPr>
        <p:spPr>
          <a:xfrm>
            <a:off x="6564313" y="3920850"/>
            <a:ext cx="541203" cy="540000"/>
          </a:xfrm>
          <a:blipFill>
            <a:blip r:embed="rId5"/>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12" name="Tijdelijke aanduiding voor datum 6">
            <a:extLst>
              <a:ext uri="{FF2B5EF4-FFF2-40B4-BE49-F238E27FC236}">
                <a16:creationId xmlns:a16="http://schemas.microsoft.com/office/drawing/2014/main" id="{737F13EA-7AD3-4E39-BDEA-333D683F334D}"/>
              </a:ext>
            </a:extLst>
          </p:cNvPr>
          <p:cNvSpPr>
            <a:spLocks noGrp="1"/>
          </p:cNvSpPr>
          <p:nvPr>
            <p:ph type="dt" sz="half" idx="22"/>
          </p:nvPr>
        </p:nvSpPr>
        <p:spPr/>
        <p:txBody>
          <a:bodyPr/>
          <a:lstStyle>
            <a:lvl1pPr>
              <a:defRPr/>
            </a:lvl1pPr>
          </a:lstStyle>
          <a:p>
            <a:pPr>
              <a:defRPr/>
            </a:pPr>
            <a:endParaRPr lang="nl-NL"/>
          </a:p>
        </p:txBody>
      </p:sp>
      <p:sp>
        <p:nvSpPr>
          <p:cNvPr id="13" name="Tijdelijke aanduiding voor voettekst 7">
            <a:extLst>
              <a:ext uri="{FF2B5EF4-FFF2-40B4-BE49-F238E27FC236}">
                <a16:creationId xmlns:a16="http://schemas.microsoft.com/office/drawing/2014/main" id="{439C2438-A371-470C-B949-6367A7460995}"/>
              </a:ext>
            </a:extLst>
          </p:cNvPr>
          <p:cNvSpPr>
            <a:spLocks noGrp="1"/>
          </p:cNvSpPr>
          <p:nvPr>
            <p:ph type="ftr" sz="quarter" idx="23"/>
          </p:nvPr>
        </p:nvSpPr>
        <p:spPr/>
        <p:txBody>
          <a:bodyPr/>
          <a:lstStyle>
            <a:lvl1pPr>
              <a:defRPr/>
            </a:lvl1pPr>
          </a:lstStyle>
          <a:p>
            <a:pPr>
              <a:defRPr/>
            </a:pPr>
            <a:endParaRPr lang="nl-NL"/>
          </a:p>
        </p:txBody>
      </p:sp>
      <p:sp>
        <p:nvSpPr>
          <p:cNvPr id="14" name="Tijdelijke aanduiding voor dianummer 8">
            <a:extLst>
              <a:ext uri="{FF2B5EF4-FFF2-40B4-BE49-F238E27FC236}">
                <a16:creationId xmlns:a16="http://schemas.microsoft.com/office/drawing/2014/main" id="{13803C43-142C-4A36-B76F-99E8B596103D}"/>
              </a:ext>
            </a:extLst>
          </p:cNvPr>
          <p:cNvSpPr>
            <a:spLocks noGrp="1"/>
          </p:cNvSpPr>
          <p:nvPr>
            <p:ph type="sldNum" sz="quarter" idx="24"/>
          </p:nvPr>
        </p:nvSpPr>
        <p:spPr/>
        <p:txBody>
          <a:bodyPr/>
          <a:lstStyle>
            <a:lvl1pPr>
              <a:defRPr/>
            </a:lvl1pPr>
          </a:lstStyle>
          <a:p>
            <a:pPr>
              <a:defRPr/>
            </a:pPr>
            <a:fld id="{F27818D4-0501-4AC8-AE3B-6E482E5E21B3}" type="slidenum">
              <a:rPr lang="nl-NL" altLang="nl-NL"/>
              <a:pPr>
                <a:defRPr/>
              </a:pPr>
              <a:t>‹nr.›</a:t>
            </a:fld>
            <a:endParaRPr lang="nl-NL" altLang="nl-NL"/>
          </a:p>
        </p:txBody>
      </p:sp>
    </p:spTree>
    <p:extLst>
      <p:ext uri="{BB962C8B-B14F-4D97-AF65-F5344CB8AC3E}">
        <p14:creationId xmlns:p14="http://schemas.microsoft.com/office/powerpoint/2010/main" val="25792126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ontact C">
    <p:bg>
      <p:bgPr>
        <a:solidFill>
          <a:schemeClr val="bg2"/>
        </a:solidFill>
        <a:effectLst/>
      </p:bgPr>
    </p:bg>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4EBD58DD-7BE5-4E4C-B1A0-02822D1F89A6}"/>
              </a:ext>
            </a:extLst>
          </p:cNvPr>
          <p:cNvSpPr/>
          <p:nvPr userDrawn="1"/>
        </p:nvSpPr>
        <p:spPr>
          <a:xfrm>
            <a:off x="5773738" y="6540500"/>
            <a:ext cx="647700" cy="3175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a:p>
        </p:txBody>
      </p:sp>
      <p:pic>
        <p:nvPicPr>
          <p:cNvPr id="10" name="Afbeelding 9">
            <a:extLst>
              <a:ext uri="{FF2B5EF4-FFF2-40B4-BE49-F238E27FC236}">
                <a16:creationId xmlns:a16="http://schemas.microsoft.com/office/drawing/2014/main" id="{D35B1165-6E62-404D-AFE2-3EF7A97370E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920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635000" y="1875617"/>
            <a:ext cx="10923588" cy="1551795"/>
          </a:xfrm>
        </p:spPr>
        <p:txBody>
          <a:bodyPr anchor="ctr">
            <a:normAutofit/>
          </a:bodyPr>
          <a:lstStyle>
            <a:lvl1pPr>
              <a:defRPr sz="4800">
                <a:solidFill>
                  <a:schemeClr val="tx1"/>
                </a:solidFill>
              </a:defRPr>
            </a:lvl1pPr>
          </a:lstStyle>
          <a:p>
            <a:r>
              <a:rPr lang="nl-NL"/>
              <a:t>Klik om de stijl te bewerken</a:t>
            </a:r>
            <a:endParaRPr lang="nl-NL" dirty="0"/>
          </a:p>
        </p:txBody>
      </p:sp>
      <p:sp>
        <p:nvSpPr>
          <p:cNvPr id="18" name="Tijdelijke aanduiding voor tekst 13"/>
          <p:cNvSpPr>
            <a:spLocks noGrp="1"/>
          </p:cNvSpPr>
          <p:nvPr>
            <p:ph type="body" sz="quarter" idx="13"/>
          </p:nvPr>
        </p:nvSpPr>
        <p:spPr>
          <a:xfrm>
            <a:off x="4224313" y="3846022"/>
            <a:ext cx="4680000"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19" name="Tijdelijke aanduiding voor tekst 13"/>
          <p:cNvSpPr>
            <a:spLocks noGrp="1"/>
          </p:cNvSpPr>
          <p:nvPr>
            <p:ph type="body" sz="quarter" idx="17"/>
          </p:nvPr>
        </p:nvSpPr>
        <p:spPr>
          <a:xfrm>
            <a:off x="4224313" y="4639509"/>
            <a:ext cx="4680000"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20" name="Tijdelijke aanduiding voor tekst 13"/>
          <p:cNvSpPr>
            <a:spLocks noGrp="1"/>
          </p:cNvSpPr>
          <p:nvPr>
            <p:ph type="body" sz="quarter" idx="18"/>
          </p:nvPr>
        </p:nvSpPr>
        <p:spPr>
          <a:xfrm>
            <a:off x="4224313" y="5405528"/>
            <a:ext cx="4680000" cy="691884"/>
          </a:xfrm>
        </p:spPr>
        <p:txBody>
          <a:bodyPr numCol="1" spcCol="180000" anchor="ctr" anchorCtr="0"/>
          <a:lstStyle>
            <a:lvl1pPr marL="0" indent="0">
              <a:buNone/>
              <a:defRPr sz="2000" i="0">
                <a:solidFill>
                  <a:schemeClr val="tx2"/>
                </a:solidFill>
              </a:defRPr>
            </a:lvl1pPr>
          </a:lstStyle>
          <a:p>
            <a:pPr lvl="0"/>
            <a:r>
              <a:rPr lang="nl-NL"/>
              <a:t>Klik om de modelstijlen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4"/>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2" name="Tijdelijke aanduiding voor afbeelding 3"/>
          <p:cNvSpPr>
            <a:spLocks noGrp="1" noChangeAspect="1"/>
          </p:cNvSpPr>
          <p:nvPr>
            <p:ph type="pic" sz="quarter" idx="20"/>
          </p:nvPr>
        </p:nvSpPr>
        <p:spPr>
          <a:xfrm>
            <a:off x="3612341" y="4707382"/>
            <a:ext cx="541203" cy="540000"/>
          </a:xfrm>
          <a:blipFill>
            <a:blip r:embed="rId5"/>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23" name="Tijdelijke aanduiding voor afbeelding 3"/>
          <p:cNvSpPr>
            <a:spLocks noGrp="1" noChangeAspect="1"/>
          </p:cNvSpPr>
          <p:nvPr>
            <p:ph type="pic" sz="quarter" idx="21"/>
          </p:nvPr>
        </p:nvSpPr>
        <p:spPr>
          <a:xfrm>
            <a:off x="3612341" y="5480872"/>
            <a:ext cx="541203" cy="540000"/>
          </a:xfrm>
          <a:blipFill>
            <a:blip r:embed="rId6"/>
            <a:stretch>
              <a:fillRect/>
            </a:stretch>
          </a:blipFill>
        </p:spPr>
        <p:txBody>
          <a:bodyPr/>
          <a:lstStyle>
            <a:lvl1pPr marL="0" indent="0" algn="ctr">
              <a:buNone/>
              <a:defRPr sz="100">
                <a:solidFill>
                  <a:schemeClr val="bg1"/>
                </a:solidFill>
              </a:defRPr>
            </a:lvl1pPr>
          </a:lstStyle>
          <a:p>
            <a:pPr lvl="0"/>
            <a:r>
              <a:rPr lang="nl-NL" noProof="0"/>
              <a:t>Sleep de afbeelding naar de tijdelijke aanduiding of klik op het pictogram als u een afbeelding wilt toevoegen</a:t>
            </a:r>
            <a:endParaRPr lang="nl-NL" noProof="0" dirty="0"/>
          </a:p>
        </p:txBody>
      </p:sp>
      <p:sp>
        <p:nvSpPr>
          <p:cNvPr id="11" name="Tijdelijke aanduiding voor datum 5">
            <a:extLst>
              <a:ext uri="{FF2B5EF4-FFF2-40B4-BE49-F238E27FC236}">
                <a16:creationId xmlns:a16="http://schemas.microsoft.com/office/drawing/2014/main" id="{CBAD43AB-85C3-47A4-9988-3B66886477C9}"/>
              </a:ext>
            </a:extLst>
          </p:cNvPr>
          <p:cNvSpPr>
            <a:spLocks noGrp="1"/>
          </p:cNvSpPr>
          <p:nvPr>
            <p:ph type="dt" sz="half" idx="22"/>
          </p:nvPr>
        </p:nvSpPr>
        <p:spPr/>
        <p:txBody>
          <a:bodyPr/>
          <a:lstStyle>
            <a:lvl1pPr>
              <a:defRPr>
                <a:solidFill>
                  <a:schemeClr val="tx2"/>
                </a:solidFill>
              </a:defRPr>
            </a:lvl1pPr>
          </a:lstStyle>
          <a:p>
            <a:pPr>
              <a:defRPr/>
            </a:pPr>
            <a:endParaRPr lang="nl-NL"/>
          </a:p>
        </p:txBody>
      </p:sp>
      <p:sp>
        <p:nvSpPr>
          <p:cNvPr id="12" name="Tijdelijke aanduiding voor voettekst 6">
            <a:extLst>
              <a:ext uri="{FF2B5EF4-FFF2-40B4-BE49-F238E27FC236}">
                <a16:creationId xmlns:a16="http://schemas.microsoft.com/office/drawing/2014/main" id="{5693B74F-7796-4C6B-9A98-B505EDA69DA7}"/>
              </a:ext>
            </a:extLst>
          </p:cNvPr>
          <p:cNvSpPr>
            <a:spLocks noGrp="1"/>
          </p:cNvSpPr>
          <p:nvPr>
            <p:ph type="ftr" sz="quarter" idx="23"/>
          </p:nvPr>
        </p:nvSpPr>
        <p:spPr/>
        <p:txBody>
          <a:bodyPr/>
          <a:lstStyle>
            <a:lvl1pPr>
              <a:defRPr>
                <a:solidFill>
                  <a:schemeClr val="tx2"/>
                </a:solidFill>
              </a:defRPr>
            </a:lvl1pPr>
          </a:lstStyle>
          <a:p>
            <a:pPr>
              <a:defRPr/>
            </a:pPr>
            <a:endParaRPr lang="nl-NL"/>
          </a:p>
        </p:txBody>
      </p:sp>
      <p:sp>
        <p:nvSpPr>
          <p:cNvPr id="13" name="Tijdelijke aanduiding voor dianummer 7">
            <a:extLst>
              <a:ext uri="{FF2B5EF4-FFF2-40B4-BE49-F238E27FC236}">
                <a16:creationId xmlns:a16="http://schemas.microsoft.com/office/drawing/2014/main" id="{B28A7FEF-2144-47DD-BC98-6CFB0F419412}"/>
              </a:ext>
            </a:extLst>
          </p:cNvPr>
          <p:cNvSpPr>
            <a:spLocks noGrp="1"/>
          </p:cNvSpPr>
          <p:nvPr>
            <p:ph type="sldNum" sz="quarter" idx="24"/>
          </p:nvPr>
        </p:nvSpPr>
        <p:spPr/>
        <p:txBody>
          <a:bodyPr/>
          <a:lstStyle>
            <a:lvl1pPr>
              <a:defRPr>
                <a:solidFill>
                  <a:schemeClr val="tx2"/>
                </a:solidFill>
              </a:defRPr>
            </a:lvl1pPr>
          </a:lstStyle>
          <a:p>
            <a:pPr>
              <a:defRPr/>
            </a:pPr>
            <a:fld id="{8A0CE0A2-A37F-4BC7-BA7D-44392FACFC77}" type="slidenum">
              <a:rPr lang="nl-NL" altLang="nl-NL"/>
              <a:pPr>
                <a:defRPr/>
              </a:pPr>
              <a:t>‹nr.›</a:t>
            </a:fld>
            <a:endParaRPr lang="nl-NL" altLang="nl-NL"/>
          </a:p>
        </p:txBody>
      </p:sp>
    </p:spTree>
    <p:extLst>
      <p:ext uri="{BB962C8B-B14F-4D97-AF65-F5344CB8AC3E}">
        <p14:creationId xmlns:p14="http://schemas.microsoft.com/office/powerpoint/2010/main" val="1497964742"/>
      </p:ext>
    </p:extLst>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Whi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895079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Titel">
    <p:spTree>
      <p:nvGrpSpPr>
        <p:cNvPr id="1" name=""/>
        <p:cNvGrpSpPr/>
        <p:nvPr/>
      </p:nvGrpSpPr>
      <p:grpSpPr>
        <a:xfrm>
          <a:off x="0" y="0"/>
          <a:ext cx="0" cy="0"/>
          <a:chOff x="0" y="0"/>
          <a:chExt cx="0" cy="0"/>
        </a:xfrm>
      </p:grpSpPr>
      <p:sp>
        <p:nvSpPr>
          <p:cNvPr id="11" name="Tijdelijke aanduiding voor dianummer 10">
            <a:extLst>
              <a:ext uri="{FF2B5EF4-FFF2-40B4-BE49-F238E27FC236}">
                <a16:creationId xmlns:a16="http://schemas.microsoft.com/office/drawing/2014/main" id="{44B83990-5E02-874F-8FF0-2F489A91B8A4}"/>
              </a:ext>
            </a:extLst>
          </p:cNvPr>
          <p:cNvSpPr>
            <a:spLocks noGrp="1"/>
          </p:cNvSpPr>
          <p:nvPr>
            <p:ph type="sldNum" sz="quarter" idx="4"/>
          </p:nvPr>
        </p:nvSpPr>
        <p:spPr>
          <a:xfrm>
            <a:off x="11173566" y="6224669"/>
            <a:ext cx="847866" cy="365125"/>
          </a:xfrm>
          <a:prstGeom prst="rect">
            <a:avLst/>
          </a:prstGeom>
        </p:spPr>
        <p:txBody>
          <a:bodyPr/>
          <a:lstStyle>
            <a:lvl1pPr algn="ctr">
              <a:defRPr sz="1600"/>
            </a:lvl1pPr>
          </a:lstStyle>
          <a:p>
            <a:fld id="{DE01B628-4172-8C41-A17E-9D91D3C29297}" type="slidenum">
              <a:rPr lang="nl-NL" smtClean="0">
                <a:solidFill>
                  <a:srgbClr val="05507D"/>
                </a:solidFill>
              </a:rPr>
              <a:pPr/>
              <a:t>‹nr.›</a:t>
            </a:fld>
            <a:endParaRPr lang="nl-NL" dirty="0">
              <a:solidFill>
                <a:srgbClr val="05507D"/>
              </a:solidFill>
            </a:endParaRPr>
          </a:p>
        </p:txBody>
      </p:sp>
      <p:sp>
        <p:nvSpPr>
          <p:cNvPr id="3" name="Tijdelijke aanduiding voor tekst 8">
            <a:extLst>
              <a:ext uri="{FF2B5EF4-FFF2-40B4-BE49-F238E27FC236}">
                <a16:creationId xmlns:a16="http://schemas.microsoft.com/office/drawing/2014/main" id="{9F6DE909-2D4D-E94B-9E62-5DB5C8B718D3}"/>
              </a:ext>
            </a:extLst>
          </p:cNvPr>
          <p:cNvSpPr>
            <a:spLocks noGrp="1"/>
          </p:cNvSpPr>
          <p:nvPr>
            <p:ph type="body" sz="quarter" idx="12"/>
          </p:nvPr>
        </p:nvSpPr>
        <p:spPr>
          <a:xfrm>
            <a:off x="997527" y="1531504"/>
            <a:ext cx="10473998" cy="1039090"/>
          </a:xfrm>
          <a:prstGeom prst="rect">
            <a:avLst/>
          </a:prstGeom>
        </p:spPr>
        <p:txBody>
          <a:bodyPr/>
          <a:lstStyle>
            <a:lvl1pPr marL="0" indent="0">
              <a:lnSpc>
                <a:spcPts val="3400"/>
              </a:lnSpc>
              <a:buNone/>
              <a:defRPr sz="3200">
                <a:solidFill>
                  <a:srgbClr val="B8212B"/>
                </a:solidFill>
                <a:latin typeface="Rockwell" panose="02060603020205020403" pitchFamily="18" charset="77"/>
              </a:defRPr>
            </a:lvl1pPr>
            <a:lvl2pPr marL="457200" indent="0">
              <a:buNone/>
              <a:defRPr>
                <a:solidFill>
                  <a:srgbClr val="05507D"/>
                </a:solidFill>
              </a:defRPr>
            </a:lvl2pPr>
          </a:lstStyle>
          <a:p>
            <a:pPr lvl="0"/>
            <a:r>
              <a:rPr lang="nl-NL"/>
              <a:t>Tekststijl van het model bewerken</a:t>
            </a:r>
          </a:p>
        </p:txBody>
      </p:sp>
      <p:sp>
        <p:nvSpPr>
          <p:cNvPr id="4" name="Tijdelijke aanduiding voor tekst 8">
            <a:extLst>
              <a:ext uri="{FF2B5EF4-FFF2-40B4-BE49-F238E27FC236}">
                <a16:creationId xmlns:a16="http://schemas.microsoft.com/office/drawing/2014/main" id="{430EAA6A-187E-704A-AC26-5F18FD7054A2}"/>
              </a:ext>
            </a:extLst>
          </p:cNvPr>
          <p:cNvSpPr>
            <a:spLocks noGrp="1"/>
          </p:cNvSpPr>
          <p:nvPr>
            <p:ph type="body" sz="quarter" idx="13"/>
          </p:nvPr>
        </p:nvSpPr>
        <p:spPr>
          <a:xfrm>
            <a:off x="997527" y="2792267"/>
            <a:ext cx="10473998" cy="2209224"/>
          </a:xfrm>
          <a:prstGeom prst="rect">
            <a:avLst/>
          </a:prstGeom>
        </p:spPr>
        <p:txBody>
          <a:bodyPr/>
          <a:lstStyle>
            <a:lvl1pPr marL="0" indent="0">
              <a:buNone/>
              <a:defRPr sz="2400">
                <a:solidFill>
                  <a:srgbClr val="05507D"/>
                </a:solidFill>
                <a:latin typeface="Calibri" panose="020F0502020204030204" pitchFamily="34" charset="0"/>
                <a:cs typeface="Calibri" panose="020F0502020204030204" pitchFamily="34" charset="0"/>
              </a:defRPr>
            </a:lvl1pPr>
            <a:lvl2pPr marL="457200" indent="0">
              <a:buNone/>
              <a:defRPr>
                <a:solidFill>
                  <a:srgbClr val="05507D"/>
                </a:solidFill>
              </a:defRPr>
            </a:lvl2pPr>
          </a:lstStyle>
          <a:p>
            <a:pPr lvl="0"/>
            <a:r>
              <a:rPr lang="nl-NL"/>
              <a:t>Tekststijl van het model bewerken</a:t>
            </a:r>
          </a:p>
        </p:txBody>
      </p:sp>
    </p:spTree>
    <p:extLst>
      <p:ext uri="{BB962C8B-B14F-4D97-AF65-F5344CB8AC3E}">
        <p14:creationId xmlns:p14="http://schemas.microsoft.com/office/powerpoint/2010/main" val="35777422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Groot - grijze achtergrond">
    <p:bg>
      <p:bgPr>
        <a:solidFill>
          <a:srgbClr val="EBEBEB"/>
        </a:solidFill>
        <a:effectLst/>
      </p:bgPr>
    </p:bg>
    <p:spTree>
      <p:nvGrpSpPr>
        <p:cNvPr id="1" name=""/>
        <p:cNvGrpSpPr/>
        <p:nvPr/>
      </p:nvGrpSpPr>
      <p:grpSpPr>
        <a:xfrm>
          <a:off x="0" y="0"/>
          <a:ext cx="0" cy="0"/>
          <a:chOff x="0" y="0"/>
          <a:chExt cx="0" cy="0"/>
        </a:xfrm>
      </p:grpSpPr>
      <p:sp>
        <p:nvSpPr>
          <p:cNvPr id="7" name="Tijdelijke aanduiding voor dianummer 10">
            <a:extLst>
              <a:ext uri="{FF2B5EF4-FFF2-40B4-BE49-F238E27FC236}">
                <a16:creationId xmlns:a16="http://schemas.microsoft.com/office/drawing/2014/main" id="{D0555485-3A24-DF41-B368-D7DAB2284D20}"/>
              </a:ext>
            </a:extLst>
          </p:cNvPr>
          <p:cNvSpPr>
            <a:spLocks noGrp="1"/>
          </p:cNvSpPr>
          <p:nvPr>
            <p:ph type="sldNum" sz="quarter" idx="4"/>
          </p:nvPr>
        </p:nvSpPr>
        <p:spPr>
          <a:xfrm>
            <a:off x="11173566" y="6224669"/>
            <a:ext cx="847866" cy="365125"/>
          </a:xfrm>
          <a:prstGeom prst="rect">
            <a:avLst/>
          </a:prstGeom>
        </p:spPr>
        <p:txBody>
          <a:bodyPr/>
          <a:lstStyle>
            <a:lvl1pPr algn="ctr">
              <a:defRPr sz="1600"/>
            </a:lvl1pPr>
          </a:lstStyle>
          <a:p>
            <a:fld id="{DE01B628-4172-8C41-A17E-9D91D3C29297}" type="slidenum">
              <a:rPr lang="nl-NL" smtClean="0">
                <a:solidFill>
                  <a:srgbClr val="05507D"/>
                </a:solidFill>
              </a:rPr>
              <a:pPr/>
              <a:t>‹nr.›</a:t>
            </a:fld>
            <a:endParaRPr lang="nl-NL" dirty="0">
              <a:solidFill>
                <a:srgbClr val="05507D"/>
              </a:solidFill>
            </a:endParaRPr>
          </a:p>
        </p:txBody>
      </p:sp>
      <p:sp>
        <p:nvSpPr>
          <p:cNvPr id="8" name="Vrije vorm 7">
            <a:extLst>
              <a:ext uri="{FF2B5EF4-FFF2-40B4-BE49-F238E27FC236}">
                <a16:creationId xmlns:a16="http://schemas.microsoft.com/office/drawing/2014/main" id="{E9B1592C-3F0B-054D-9A8B-0763B2D23CED}"/>
              </a:ext>
            </a:extLst>
          </p:cNvPr>
          <p:cNvSpPr>
            <a:spLocks noChangeAspect="1"/>
          </p:cNvSpPr>
          <p:nvPr userDrawn="1"/>
        </p:nvSpPr>
        <p:spPr>
          <a:xfrm>
            <a:off x="-7047" y="2"/>
            <a:ext cx="6101710" cy="6867832"/>
          </a:xfrm>
          <a:custGeom>
            <a:avLst/>
            <a:gdLst>
              <a:gd name="connsiteX0" fmla="*/ 1606379 w 1606379"/>
              <a:gd name="connsiteY0" fmla="*/ 0 h 6907428"/>
              <a:gd name="connsiteX1" fmla="*/ 1606379 w 1606379"/>
              <a:gd name="connsiteY1" fmla="*/ 939114 h 6907428"/>
              <a:gd name="connsiteX2" fmla="*/ 951470 w 1606379"/>
              <a:gd name="connsiteY2" fmla="*/ 939114 h 6907428"/>
              <a:gd name="connsiteX3" fmla="*/ 951470 w 1606379"/>
              <a:gd name="connsiteY3" fmla="*/ 6005384 h 6907428"/>
              <a:gd name="connsiteX4" fmla="*/ 1606379 w 1606379"/>
              <a:gd name="connsiteY4" fmla="*/ 6005384 h 6907428"/>
              <a:gd name="connsiteX5" fmla="*/ 1606379 w 1606379"/>
              <a:gd name="connsiteY5" fmla="*/ 6907428 h 6907428"/>
              <a:gd name="connsiteX6" fmla="*/ 185351 w 1606379"/>
              <a:gd name="connsiteY6" fmla="*/ 6907428 h 6907428"/>
              <a:gd name="connsiteX7" fmla="*/ 185351 w 1606379"/>
              <a:gd name="connsiteY7" fmla="*/ 12357 h 6907428"/>
              <a:gd name="connsiteX8" fmla="*/ 0 w 1606379"/>
              <a:gd name="connsiteY8" fmla="*/ 12357 h 6907428"/>
              <a:gd name="connsiteX9" fmla="*/ 1606379 w 1606379"/>
              <a:gd name="connsiteY9" fmla="*/ 0 h 6907428"/>
              <a:gd name="connsiteX0" fmla="*/ 1421028 w 1421028"/>
              <a:gd name="connsiteY0" fmla="*/ 0 h 6907428"/>
              <a:gd name="connsiteX1" fmla="*/ 1421028 w 1421028"/>
              <a:gd name="connsiteY1" fmla="*/ 939114 h 6907428"/>
              <a:gd name="connsiteX2" fmla="*/ 766119 w 1421028"/>
              <a:gd name="connsiteY2" fmla="*/ 939114 h 6907428"/>
              <a:gd name="connsiteX3" fmla="*/ 766119 w 1421028"/>
              <a:gd name="connsiteY3" fmla="*/ 6005384 h 6907428"/>
              <a:gd name="connsiteX4" fmla="*/ 1421028 w 1421028"/>
              <a:gd name="connsiteY4" fmla="*/ 6005384 h 6907428"/>
              <a:gd name="connsiteX5" fmla="*/ 1421028 w 1421028"/>
              <a:gd name="connsiteY5" fmla="*/ 6907428 h 6907428"/>
              <a:gd name="connsiteX6" fmla="*/ 0 w 1421028"/>
              <a:gd name="connsiteY6" fmla="*/ 6907428 h 6907428"/>
              <a:gd name="connsiteX7" fmla="*/ 0 w 1421028"/>
              <a:gd name="connsiteY7" fmla="*/ 12357 h 6907428"/>
              <a:gd name="connsiteX8" fmla="*/ 432486 w 1421028"/>
              <a:gd name="connsiteY8" fmla="*/ 0 h 6907428"/>
              <a:gd name="connsiteX9" fmla="*/ 1421028 w 1421028"/>
              <a:gd name="connsiteY9" fmla="*/ 0 h 6907428"/>
              <a:gd name="connsiteX0" fmla="*/ 1428523 w 1428523"/>
              <a:gd name="connsiteY0" fmla="*/ 2633 h 6910061"/>
              <a:gd name="connsiteX1" fmla="*/ 1428523 w 1428523"/>
              <a:gd name="connsiteY1" fmla="*/ 941747 h 6910061"/>
              <a:gd name="connsiteX2" fmla="*/ 773614 w 1428523"/>
              <a:gd name="connsiteY2" fmla="*/ 941747 h 6910061"/>
              <a:gd name="connsiteX3" fmla="*/ 773614 w 1428523"/>
              <a:gd name="connsiteY3" fmla="*/ 6008017 h 6910061"/>
              <a:gd name="connsiteX4" fmla="*/ 1428523 w 1428523"/>
              <a:gd name="connsiteY4" fmla="*/ 6008017 h 6910061"/>
              <a:gd name="connsiteX5" fmla="*/ 1428523 w 1428523"/>
              <a:gd name="connsiteY5" fmla="*/ 6910061 h 6910061"/>
              <a:gd name="connsiteX6" fmla="*/ 7495 w 1428523"/>
              <a:gd name="connsiteY6" fmla="*/ 6910061 h 6910061"/>
              <a:gd name="connsiteX7" fmla="*/ 0 w 1428523"/>
              <a:gd name="connsiteY7" fmla="*/ 0 h 6910061"/>
              <a:gd name="connsiteX8" fmla="*/ 439981 w 1428523"/>
              <a:gd name="connsiteY8" fmla="*/ 2633 h 6910061"/>
              <a:gd name="connsiteX9" fmla="*/ 1428523 w 1428523"/>
              <a:gd name="connsiteY9" fmla="*/ 2633 h 6910061"/>
              <a:gd name="connsiteX0" fmla="*/ 2893529 w 2893529"/>
              <a:gd name="connsiteY0" fmla="*/ 0 h 6907428"/>
              <a:gd name="connsiteX1" fmla="*/ 2893529 w 2893529"/>
              <a:gd name="connsiteY1" fmla="*/ 939114 h 6907428"/>
              <a:gd name="connsiteX2" fmla="*/ 2238620 w 2893529"/>
              <a:gd name="connsiteY2" fmla="*/ 939114 h 6907428"/>
              <a:gd name="connsiteX3" fmla="*/ 2238620 w 2893529"/>
              <a:gd name="connsiteY3" fmla="*/ 6005384 h 6907428"/>
              <a:gd name="connsiteX4" fmla="*/ 2893529 w 2893529"/>
              <a:gd name="connsiteY4" fmla="*/ 6005384 h 6907428"/>
              <a:gd name="connsiteX5" fmla="*/ 2893529 w 2893529"/>
              <a:gd name="connsiteY5" fmla="*/ 6907428 h 6907428"/>
              <a:gd name="connsiteX6" fmla="*/ 1472501 w 2893529"/>
              <a:gd name="connsiteY6" fmla="*/ 6907428 h 6907428"/>
              <a:gd name="connsiteX7" fmla="*/ 0 w 2893529"/>
              <a:gd name="connsiteY7" fmla="*/ 17181 h 6907428"/>
              <a:gd name="connsiteX8" fmla="*/ 1904987 w 2893529"/>
              <a:gd name="connsiteY8" fmla="*/ 0 h 6907428"/>
              <a:gd name="connsiteX9" fmla="*/ 2893529 w 2893529"/>
              <a:gd name="connsiteY9" fmla="*/ 0 h 6907428"/>
              <a:gd name="connsiteX0" fmla="*/ 2893529 w 2893529"/>
              <a:gd name="connsiteY0" fmla="*/ 0 h 6927241"/>
              <a:gd name="connsiteX1" fmla="*/ 2893529 w 2893529"/>
              <a:gd name="connsiteY1" fmla="*/ 939114 h 6927241"/>
              <a:gd name="connsiteX2" fmla="*/ 2238620 w 2893529"/>
              <a:gd name="connsiteY2" fmla="*/ 939114 h 6927241"/>
              <a:gd name="connsiteX3" fmla="*/ 2238620 w 2893529"/>
              <a:gd name="connsiteY3" fmla="*/ 6005384 h 6927241"/>
              <a:gd name="connsiteX4" fmla="*/ 2893529 w 2893529"/>
              <a:gd name="connsiteY4" fmla="*/ 6005384 h 6927241"/>
              <a:gd name="connsiteX5" fmla="*/ 2893529 w 2893529"/>
              <a:gd name="connsiteY5" fmla="*/ 6907428 h 6927241"/>
              <a:gd name="connsiteX6" fmla="*/ 17326 w 2893529"/>
              <a:gd name="connsiteY6" fmla="*/ 6927241 h 6927241"/>
              <a:gd name="connsiteX7" fmla="*/ 0 w 2893529"/>
              <a:gd name="connsiteY7" fmla="*/ 17181 h 6927241"/>
              <a:gd name="connsiteX8" fmla="*/ 1904987 w 2893529"/>
              <a:gd name="connsiteY8" fmla="*/ 0 h 6927241"/>
              <a:gd name="connsiteX9" fmla="*/ 2893529 w 2893529"/>
              <a:gd name="connsiteY9" fmla="*/ 0 h 6927241"/>
              <a:gd name="connsiteX0" fmla="*/ 2883696 w 2883696"/>
              <a:gd name="connsiteY0" fmla="*/ 0 h 6927241"/>
              <a:gd name="connsiteX1" fmla="*/ 2883696 w 2883696"/>
              <a:gd name="connsiteY1" fmla="*/ 939114 h 6927241"/>
              <a:gd name="connsiteX2" fmla="*/ 2228787 w 2883696"/>
              <a:gd name="connsiteY2" fmla="*/ 939114 h 6927241"/>
              <a:gd name="connsiteX3" fmla="*/ 2228787 w 2883696"/>
              <a:gd name="connsiteY3" fmla="*/ 6005384 h 6927241"/>
              <a:gd name="connsiteX4" fmla="*/ 2883696 w 2883696"/>
              <a:gd name="connsiteY4" fmla="*/ 6005384 h 6927241"/>
              <a:gd name="connsiteX5" fmla="*/ 2883696 w 2883696"/>
              <a:gd name="connsiteY5" fmla="*/ 6907428 h 6927241"/>
              <a:gd name="connsiteX6" fmla="*/ 7493 w 2883696"/>
              <a:gd name="connsiteY6" fmla="*/ 6927241 h 6927241"/>
              <a:gd name="connsiteX7" fmla="*/ 0 w 2883696"/>
              <a:gd name="connsiteY7" fmla="*/ 7275 h 6927241"/>
              <a:gd name="connsiteX8" fmla="*/ 1895154 w 2883696"/>
              <a:gd name="connsiteY8" fmla="*/ 0 h 6927241"/>
              <a:gd name="connsiteX9" fmla="*/ 2883696 w 2883696"/>
              <a:gd name="connsiteY9" fmla="*/ 0 h 6927241"/>
              <a:gd name="connsiteX0" fmla="*/ 2883696 w 2883696"/>
              <a:gd name="connsiteY0" fmla="*/ 2633 h 6929874"/>
              <a:gd name="connsiteX1" fmla="*/ 2883696 w 2883696"/>
              <a:gd name="connsiteY1" fmla="*/ 941747 h 6929874"/>
              <a:gd name="connsiteX2" fmla="*/ 2228787 w 2883696"/>
              <a:gd name="connsiteY2" fmla="*/ 941747 h 6929874"/>
              <a:gd name="connsiteX3" fmla="*/ 2228787 w 2883696"/>
              <a:gd name="connsiteY3" fmla="*/ 6008017 h 6929874"/>
              <a:gd name="connsiteX4" fmla="*/ 2883696 w 2883696"/>
              <a:gd name="connsiteY4" fmla="*/ 6008017 h 6929874"/>
              <a:gd name="connsiteX5" fmla="*/ 2883696 w 2883696"/>
              <a:gd name="connsiteY5" fmla="*/ 6910061 h 6929874"/>
              <a:gd name="connsiteX6" fmla="*/ 7493 w 2883696"/>
              <a:gd name="connsiteY6" fmla="*/ 6929874 h 6929874"/>
              <a:gd name="connsiteX7" fmla="*/ 0 w 2883696"/>
              <a:gd name="connsiteY7" fmla="*/ 0 h 6929874"/>
              <a:gd name="connsiteX8" fmla="*/ 1895154 w 2883696"/>
              <a:gd name="connsiteY8" fmla="*/ 2633 h 6929874"/>
              <a:gd name="connsiteX9" fmla="*/ 2883696 w 2883696"/>
              <a:gd name="connsiteY9" fmla="*/ 2633 h 6929874"/>
              <a:gd name="connsiteX0" fmla="*/ 6098845 w 6098845"/>
              <a:gd name="connsiteY0" fmla="*/ 2633 h 6929874"/>
              <a:gd name="connsiteX1" fmla="*/ 6098845 w 6098845"/>
              <a:gd name="connsiteY1" fmla="*/ 941747 h 6929874"/>
              <a:gd name="connsiteX2" fmla="*/ 5443936 w 6098845"/>
              <a:gd name="connsiteY2" fmla="*/ 941747 h 6929874"/>
              <a:gd name="connsiteX3" fmla="*/ 5443936 w 6098845"/>
              <a:gd name="connsiteY3" fmla="*/ 6008017 h 6929874"/>
              <a:gd name="connsiteX4" fmla="*/ 6098845 w 6098845"/>
              <a:gd name="connsiteY4" fmla="*/ 6008017 h 6929874"/>
              <a:gd name="connsiteX5" fmla="*/ 6098845 w 6098845"/>
              <a:gd name="connsiteY5" fmla="*/ 6910061 h 6929874"/>
              <a:gd name="connsiteX6" fmla="*/ 3222642 w 6098845"/>
              <a:gd name="connsiteY6" fmla="*/ 6929874 h 6929874"/>
              <a:gd name="connsiteX7" fmla="*/ 0 w 6098845"/>
              <a:gd name="connsiteY7" fmla="*/ 0 h 6929874"/>
              <a:gd name="connsiteX8" fmla="*/ 5110303 w 6098845"/>
              <a:gd name="connsiteY8" fmla="*/ 2633 h 6929874"/>
              <a:gd name="connsiteX9" fmla="*/ 6098845 w 6098845"/>
              <a:gd name="connsiteY9" fmla="*/ 2633 h 6929874"/>
              <a:gd name="connsiteX0" fmla="*/ 6101710 w 6101710"/>
              <a:gd name="connsiteY0" fmla="*/ 2633 h 6939782"/>
              <a:gd name="connsiteX1" fmla="*/ 6101710 w 6101710"/>
              <a:gd name="connsiteY1" fmla="*/ 941747 h 6939782"/>
              <a:gd name="connsiteX2" fmla="*/ 5446801 w 6101710"/>
              <a:gd name="connsiteY2" fmla="*/ 941747 h 6939782"/>
              <a:gd name="connsiteX3" fmla="*/ 5446801 w 6101710"/>
              <a:gd name="connsiteY3" fmla="*/ 6008017 h 6939782"/>
              <a:gd name="connsiteX4" fmla="*/ 6101710 w 6101710"/>
              <a:gd name="connsiteY4" fmla="*/ 6008017 h 6939782"/>
              <a:gd name="connsiteX5" fmla="*/ 6101710 w 6101710"/>
              <a:gd name="connsiteY5" fmla="*/ 6910061 h 6939782"/>
              <a:gd name="connsiteX6" fmla="*/ 526 w 6101710"/>
              <a:gd name="connsiteY6" fmla="*/ 6939782 h 6939782"/>
              <a:gd name="connsiteX7" fmla="*/ 2865 w 6101710"/>
              <a:gd name="connsiteY7" fmla="*/ 0 h 6939782"/>
              <a:gd name="connsiteX8" fmla="*/ 5113168 w 6101710"/>
              <a:gd name="connsiteY8" fmla="*/ 2633 h 6939782"/>
              <a:gd name="connsiteX9" fmla="*/ 6101710 w 6101710"/>
              <a:gd name="connsiteY9" fmla="*/ 2633 h 6939782"/>
              <a:gd name="connsiteX0" fmla="*/ 6098845 w 6098845"/>
              <a:gd name="connsiteY0" fmla="*/ 2633 h 6919969"/>
              <a:gd name="connsiteX1" fmla="*/ 6098845 w 6098845"/>
              <a:gd name="connsiteY1" fmla="*/ 941747 h 6919969"/>
              <a:gd name="connsiteX2" fmla="*/ 5443936 w 6098845"/>
              <a:gd name="connsiteY2" fmla="*/ 941747 h 6919969"/>
              <a:gd name="connsiteX3" fmla="*/ 5443936 w 6098845"/>
              <a:gd name="connsiteY3" fmla="*/ 6008017 h 6919969"/>
              <a:gd name="connsiteX4" fmla="*/ 6098845 w 6098845"/>
              <a:gd name="connsiteY4" fmla="*/ 6008017 h 6919969"/>
              <a:gd name="connsiteX5" fmla="*/ 6098845 w 6098845"/>
              <a:gd name="connsiteY5" fmla="*/ 6910061 h 6919969"/>
              <a:gd name="connsiteX6" fmla="*/ 17326 w 6098845"/>
              <a:gd name="connsiteY6" fmla="*/ 6919969 h 6919969"/>
              <a:gd name="connsiteX7" fmla="*/ 0 w 6098845"/>
              <a:gd name="connsiteY7" fmla="*/ 0 h 6919969"/>
              <a:gd name="connsiteX8" fmla="*/ 5110303 w 6098845"/>
              <a:gd name="connsiteY8" fmla="*/ 2633 h 6919969"/>
              <a:gd name="connsiteX9" fmla="*/ 6098845 w 6098845"/>
              <a:gd name="connsiteY9" fmla="*/ 2633 h 6919969"/>
              <a:gd name="connsiteX0" fmla="*/ 6101710 w 6101710"/>
              <a:gd name="connsiteY0" fmla="*/ 2633 h 6919969"/>
              <a:gd name="connsiteX1" fmla="*/ 6101710 w 6101710"/>
              <a:gd name="connsiteY1" fmla="*/ 941747 h 6919969"/>
              <a:gd name="connsiteX2" fmla="*/ 5446801 w 6101710"/>
              <a:gd name="connsiteY2" fmla="*/ 941747 h 6919969"/>
              <a:gd name="connsiteX3" fmla="*/ 5446801 w 6101710"/>
              <a:gd name="connsiteY3" fmla="*/ 6008017 h 6919969"/>
              <a:gd name="connsiteX4" fmla="*/ 6101710 w 6101710"/>
              <a:gd name="connsiteY4" fmla="*/ 6008017 h 6919969"/>
              <a:gd name="connsiteX5" fmla="*/ 6101710 w 6101710"/>
              <a:gd name="connsiteY5" fmla="*/ 6910061 h 6919969"/>
              <a:gd name="connsiteX6" fmla="*/ 526 w 6101710"/>
              <a:gd name="connsiteY6" fmla="*/ 6919969 h 6919969"/>
              <a:gd name="connsiteX7" fmla="*/ 2865 w 6101710"/>
              <a:gd name="connsiteY7" fmla="*/ 0 h 6919969"/>
              <a:gd name="connsiteX8" fmla="*/ 5113168 w 6101710"/>
              <a:gd name="connsiteY8" fmla="*/ 2633 h 6919969"/>
              <a:gd name="connsiteX9" fmla="*/ 6101710 w 6101710"/>
              <a:gd name="connsiteY9" fmla="*/ 2633 h 6919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1710" h="6919969">
                <a:moveTo>
                  <a:pt x="6101710" y="2633"/>
                </a:moveTo>
                <a:lnTo>
                  <a:pt x="6101710" y="941747"/>
                </a:lnTo>
                <a:lnTo>
                  <a:pt x="5446801" y="941747"/>
                </a:lnTo>
                <a:lnTo>
                  <a:pt x="5446801" y="6008017"/>
                </a:lnTo>
                <a:lnTo>
                  <a:pt x="6101710" y="6008017"/>
                </a:lnTo>
                <a:lnTo>
                  <a:pt x="6101710" y="6910061"/>
                </a:lnTo>
                <a:lnTo>
                  <a:pt x="526" y="6919969"/>
                </a:lnTo>
                <a:cubicBezTo>
                  <a:pt x="-1972" y="4616615"/>
                  <a:pt x="5363" y="2303354"/>
                  <a:pt x="2865" y="0"/>
                </a:cubicBezTo>
                <a:lnTo>
                  <a:pt x="5113168" y="2633"/>
                </a:lnTo>
                <a:lnTo>
                  <a:pt x="6101710" y="263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 </a:t>
            </a:r>
          </a:p>
        </p:txBody>
      </p:sp>
      <p:sp>
        <p:nvSpPr>
          <p:cNvPr id="5" name="Tijdelijke aanduiding voor tekst 8">
            <a:extLst>
              <a:ext uri="{FF2B5EF4-FFF2-40B4-BE49-F238E27FC236}">
                <a16:creationId xmlns:a16="http://schemas.microsoft.com/office/drawing/2014/main" id="{BB6AA6BB-363D-6D4F-9F3B-E12CACB72266}"/>
              </a:ext>
            </a:extLst>
          </p:cNvPr>
          <p:cNvSpPr>
            <a:spLocks noGrp="1"/>
          </p:cNvSpPr>
          <p:nvPr>
            <p:ph type="body" sz="quarter" idx="13"/>
          </p:nvPr>
        </p:nvSpPr>
        <p:spPr>
          <a:xfrm>
            <a:off x="6094663" y="2792267"/>
            <a:ext cx="5376862" cy="2209224"/>
          </a:xfrm>
          <a:prstGeom prst="rect">
            <a:avLst/>
          </a:prstGeom>
        </p:spPr>
        <p:txBody>
          <a:bodyPr/>
          <a:lstStyle>
            <a:lvl1pPr marL="0" indent="0">
              <a:buNone/>
              <a:defRPr sz="2400">
                <a:solidFill>
                  <a:srgbClr val="05507D"/>
                </a:solidFill>
                <a:latin typeface="Calibri" panose="020F0502020204030204" pitchFamily="34" charset="0"/>
                <a:cs typeface="Calibri" panose="020F0502020204030204" pitchFamily="34" charset="0"/>
              </a:defRPr>
            </a:lvl1pPr>
            <a:lvl2pPr marL="457200" indent="0">
              <a:buNone/>
              <a:defRPr>
                <a:solidFill>
                  <a:srgbClr val="05507D"/>
                </a:solidFill>
              </a:defRPr>
            </a:lvl2pPr>
          </a:lstStyle>
          <a:p>
            <a:pPr lvl="0"/>
            <a:r>
              <a:rPr lang="nl-NL"/>
              <a:t>Tekststijl van het model bewerken</a:t>
            </a:r>
          </a:p>
        </p:txBody>
      </p:sp>
      <p:sp>
        <p:nvSpPr>
          <p:cNvPr id="6" name="Tijdelijke aanduiding voor tekst 10">
            <a:extLst>
              <a:ext uri="{FF2B5EF4-FFF2-40B4-BE49-F238E27FC236}">
                <a16:creationId xmlns:a16="http://schemas.microsoft.com/office/drawing/2014/main" id="{0DC58A80-8B44-064B-A2DC-906E97A3660D}"/>
              </a:ext>
            </a:extLst>
          </p:cNvPr>
          <p:cNvSpPr>
            <a:spLocks noGrp="1"/>
          </p:cNvSpPr>
          <p:nvPr>
            <p:ph type="body" sz="quarter" idx="11"/>
          </p:nvPr>
        </p:nvSpPr>
        <p:spPr>
          <a:xfrm>
            <a:off x="6526213" y="5929313"/>
            <a:ext cx="4349750" cy="527050"/>
          </a:xfrm>
          <a:prstGeom prst="rect">
            <a:avLst/>
          </a:prstGeom>
        </p:spPr>
        <p:txBody>
          <a:bodyPr/>
          <a:lstStyle>
            <a:lvl1pPr marL="0" indent="0">
              <a:buNone/>
              <a:defRPr sz="1400">
                <a:solidFill>
                  <a:srgbClr val="6795B0"/>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nl-NL"/>
              <a:t>Tekststijl van het model bewerken</a:t>
            </a:r>
          </a:p>
        </p:txBody>
      </p:sp>
      <p:sp>
        <p:nvSpPr>
          <p:cNvPr id="9" name="Tijdelijke aanduiding voor tekst 8">
            <a:extLst>
              <a:ext uri="{FF2B5EF4-FFF2-40B4-BE49-F238E27FC236}">
                <a16:creationId xmlns:a16="http://schemas.microsoft.com/office/drawing/2014/main" id="{19CE6A2E-8EF2-A247-B9E9-17087DD65120}"/>
              </a:ext>
            </a:extLst>
          </p:cNvPr>
          <p:cNvSpPr>
            <a:spLocks noGrp="1"/>
          </p:cNvSpPr>
          <p:nvPr>
            <p:ph type="body" sz="quarter" idx="14"/>
          </p:nvPr>
        </p:nvSpPr>
        <p:spPr>
          <a:xfrm>
            <a:off x="6094661" y="1531504"/>
            <a:ext cx="5376863" cy="1039090"/>
          </a:xfrm>
          <a:prstGeom prst="rect">
            <a:avLst/>
          </a:prstGeom>
        </p:spPr>
        <p:txBody>
          <a:bodyPr/>
          <a:lstStyle>
            <a:lvl1pPr marL="0" indent="0">
              <a:lnSpc>
                <a:spcPts val="3400"/>
              </a:lnSpc>
              <a:buNone/>
              <a:defRPr sz="3200">
                <a:solidFill>
                  <a:srgbClr val="B8212B"/>
                </a:solidFill>
                <a:latin typeface="Rockwell" panose="02060603020205020403" pitchFamily="18" charset="77"/>
              </a:defRPr>
            </a:lvl1pPr>
            <a:lvl2pPr marL="457200" indent="0">
              <a:buNone/>
              <a:defRPr>
                <a:solidFill>
                  <a:srgbClr val="05507D"/>
                </a:solidFill>
              </a:defRPr>
            </a:lvl2pPr>
          </a:lstStyle>
          <a:p>
            <a:pPr lvl="0"/>
            <a:r>
              <a:rPr lang="nl-NL"/>
              <a:t>Tekststijl van het model bewerken</a:t>
            </a:r>
          </a:p>
        </p:txBody>
      </p:sp>
      <p:sp>
        <p:nvSpPr>
          <p:cNvPr id="10" name="Tijdelijke aanduiding voor tekst 10">
            <a:extLst>
              <a:ext uri="{FF2B5EF4-FFF2-40B4-BE49-F238E27FC236}">
                <a16:creationId xmlns:a16="http://schemas.microsoft.com/office/drawing/2014/main" id="{84EC66FA-912C-A144-9BDA-E7EDA56D20FE}"/>
              </a:ext>
            </a:extLst>
          </p:cNvPr>
          <p:cNvSpPr>
            <a:spLocks noGrp="1"/>
          </p:cNvSpPr>
          <p:nvPr>
            <p:ph type="body" sz="quarter" idx="15" hasCustomPrompt="1"/>
          </p:nvPr>
        </p:nvSpPr>
        <p:spPr>
          <a:xfrm>
            <a:off x="6638365" y="434898"/>
            <a:ext cx="4349750" cy="406455"/>
          </a:xfrm>
          <a:prstGeom prst="rect">
            <a:avLst/>
          </a:prstGeom>
        </p:spPr>
        <p:txBody>
          <a:bodyPr/>
          <a:lstStyle>
            <a:lvl1pPr marL="0" indent="0">
              <a:buNone/>
              <a:defRPr sz="1600" cap="all" spc="300" baseline="0">
                <a:solidFill>
                  <a:srgbClr val="05507D"/>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nl-NL" dirty="0"/>
              <a:t>BEWERKEN</a:t>
            </a:r>
          </a:p>
        </p:txBody>
      </p:sp>
    </p:spTree>
    <p:extLst>
      <p:ext uri="{BB962C8B-B14F-4D97-AF65-F5344CB8AC3E}">
        <p14:creationId xmlns:p14="http://schemas.microsoft.com/office/powerpoint/2010/main" val="166859720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Klein - blauwe balk">
    <p:spTree>
      <p:nvGrpSpPr>
        <p:cNvPr id="1" name=""/>
        <p:cNvGrpSpPr/>
        <p:nvPr/>
      </p:nvGrpSpPr>
      <p:grpSpPr>
        <a:xfrm>
          <a:off x="0" y="0"/>
          <a:ext cx="0" cy="0"/>
          <a:chOff x="0" y="0"/>
          <a:chExt cx="0" cy="0"/>
        </a:xfrm>
      </p:grpSpPr>
      <p:sp>
        <p:nvSpPr>
          <p:cNvPr id="8" name="Tijdelijke aanduiding voor dianummer 10">
            <a:extLst>
              <a:ext uri="{FF2B5EF4-FFF2-40B4-BE49-F238E27FC236}">
                <a16:creationId xmlns:a16="http://schemas.microsoft.com/office/drawing/2014/main" id="{2E636FC2-EAD9-3847-820D-E20D904874E7}"/>
              </a:ext>
            </a:extLst>
          </p:cNvPr>
          <p:cNvSpPr>
            <a:spLocks noGrp="1"/>
          </p:cNvSpPr>
          <p:nvPr>
            <p:ph type="sldNum" sz="quarter" idx="4"/>
          </p:nvPr>
        </p:nvSpPr>
        <p:spPr>
          <a:xfrm>
            <a:off x="11173566" y="6224669"/>
            <a:ext cx="847866" cy="365125"/>
          </a:xfrm>
          <a:prstGeom prst="rect">
            <a:avLst/>
          </a:prstGeom>
        </p:spPr>
        <p:txBody>
          <a:bodyPr/>
          <a:lstStyle>
            <a:lvl1pPr algn="ctr">
              <a:defRPr sz="1600"/>
            </a:lvl1pPr>
          </a:lstStyle>
          <a:p>
            <a:fld id="{DE01B628-4172-8C41-A17E-9D91D3C29297}" type="slidenum">
              <a:rPr lang="nl-NL" smtClean="0">
                <a:solidFill>
                  <a:srgbClr val="05507D"/>
                </a:solidFill>
              </a:rPr>
              <a:pPr/>
              <a:t>‹nr.›</a:t>
            </a:fld>
            <a:endParaRPr lang="nl-NL" dirty="0">
              <a:solidFill>
                <a:srgbClr val="05507D"/>
              </a:solidFill>
            </a:endParaRPr>
          </a:p>
        </p:txBody>
      </p:sp>
      <p:sp>
        <p:nvSpPr>
          <p:cNvPr id="9" name="Vrije vorm 8">
            <a:extLst>
              <a:ext uri="{FF2B5EF4-FFF2-40B4-BE49-F238E27FC236}">
                <a16:creationId xmlns:a16="http://schemas.microsoft.com/office/drawing/2014/main" id="{AFBCB706-AADF-6E46-83AB-82725396F5D1}"/>
              </a:ext>
            </a:extLst>
          </p:cNvPr>
          <p:cNvSpPr>
            <a:spLocks noChangeAspect="1"/>
          </p:cNvSpPr>
          <p:nvPr userDrawn="1"/>
        </p:nvSpPr>
        <p:spPr>
          <a:xfrm>
            <a:off x="0" y="1"/>
            <a:ext cx="1428523" cy="6857999"/>
          </a:xfrm>
          <a:custGeom>
            <a:avLst/>
            <a:gdLst>
              <a:gd name="connsiteX0" fmla="*/ 1606379 w 1606379"/>
              <a:gd name="connsiteY0" fmla="*/ 0 h 6907428"/>
              <a:gd name="connsiteX1" fmla="*/ 1606379 w 1606379"/>
              <a:gd name="connsiteY1" fmla="*/ 939114 h 6907428"/>
              <a:gd name="connsiteX2" fmla="*/ 951470 w 1606379"/>
              <a:gd name="connsiteY2" fmla="*/ 939114 h 6907428"/>
              <a:gd name="connsiteX3" fmla="*/ 951470 w 1606379"/>
              <a:gd name="connsiteY3" fmla="*/ 6005384 h 6907428"/>
              <a:gd name="connsiteX4" fmla="*/ 1606379 w 1606379"/>
              <a:gd name="connsiteY4" fmla="*/ 6005384 h 6907428"/>
              <a:gd name="connsiteX5" fmla="*/ 1606379 w 1606379"/>
              <a:gd name="connsiteY5" fmla="*/ 6907428 h 6907428"/>
              <a:gd name="connsiteX6" fmla="*/ 185351 w 1606379"/>
              <a:gd name="connsiteY6" fmla="*/ 6907428 h 6907428"/>
              <a:gd name="connsiteX7" fmla="*/ 185351 w 1606379"/>
              <a:gd name="connsiteY7" fmla="*/ 12357 h 6907428"/>
              <a:gd name="connsiteX8" fmla="*/ 0 w 1606379"/>
              <a:gd name="connsiteY8" fmla="*/ 12357 h 6907428"/>
              <a:gd name="connsiteX9" fmla="*/ 1606379 w 1606379"/>
              <a:gd name="connsiteY9" fmla="*/ 0 h 6907428"/>
              <a:gd name="connsiteX0" fmla="*/ 1421028 w 1421028"/>
              <a:gd name="connsiteY0" fmla="*/ 0 h 6907428"/>
              <a:gd name="connsiteX1" fmla="*/ 1421028 w 1421028"/>
              <a:gd name="connsiteY1" fmla="*/ 939114 h 6907428"/>
              <a:gd name="connsiteX2" fmla="*/ 766119 w 1421028"/>
              <a:gd name="connsiteY2" fmla="*/ 939114 h 6907428"/>
              <a:gd name="connsiteX3" fmla="*/ 766119 w 1421028"/>
              <a:gd name="connsiteY3" fmla="*/ 6005384 h 6907428"/>
              <a:gd name="connsiteX4" fmla="*/ 1421028 w 1421028"/>
              <a:gd name="connsiteY4" fmla="*/ 6005384 h 6907428"/>
              <a:gd name="connsiteX5" fmla="*/ 1421028 w 1421028"/>
              <a:gd name="connsiteY5" fmla="*/ 6907428 h 6907428"/>
              <a:gd name="connsiteX6" fmla="*/ 0 w 1421028"/>
              <a:gd name="connsiteY6" fmla="*/ 6907428 h 6907428"/>
              <a:gd name="connsiteX7" fmla="*/ 0 w 1421028"/>
              <a:gd name="connsiteY7" fmla="*/ 12357 h 6907428"/>
              <a:gd name="connsiteX8" fmla="*/ 432486 w 1421028"/>
              <a:gd name="connsiteY8" fmla="*/ 0 h 6907428"/>
              <a:gd name="connsiteX9" fmla="*/ 1421028 w 1421028"/>
              <a:gd name="connsiteY9" fmla="*/ 0 h 6907428"/>
              <a:gd name="connsiteX0" fmla="*/ 1428523 w 1428523"/>
              <a:gd name="connsiteY0" fmla="*/ 2633 h 6910061"/>
              <a:gd name="connsiteX1" fmla="*/ 1428523 w 1428523"/>
              <a:gd name="connsiteY1" fmla="*/ 941747 h 6910061"/>
              <a:gd name="connsiteX2" fmla="*/ 773614 w 1428523"/>
              <a:gd name="connsiteY2" fmla="*/ 941747 h 6910061"/>
              <a:gd name="connsiteX3" fmla="*/ 773614 w 1428523"/>
              <a:gd name="connsiteY3" fmla="*/ 6008017 h 6910061"/>
              <a:gd name="connsiteX4" fmla="*/ 1428523 w 1428523"/>
              <a:gd name="connsiteY4" fmla="*/ 6008017 h 6910061"/>
              <a:gd name="connsiteX5" fmla="*/ 1428523 w 1428523"/>
              <a:gd name="connsiteY5" fmla="*/ 6910061 h 6910061"/>
              <a:gd name="connsiteX6" fmla="*/ 7495 w 1428523"/>
              <a:gd name="connsiteY6" fmla="*/ 6910061 h 6910061"/>
              <a:gd name="connsiteX7" fmla="*/ 0 w 1428523"/>
              <a:gd name="connsiteY7" fmla="*/ 0 h 6910061"/>
              <a:gd name="connsiteX8" fmla="*/ 439981 w 1428523"/>
              <a:gd name="connsiteY8" fmla="*/ 2633 h 6910061"/>
              <a:gd name="connsiteX9" fmla="*/ 1428523 w 1428523"/>
              <a:gd name="connsiteY9" fmla="*/ 2633 h 6910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8523" h="6910061">
                <a:moveTo>
                  <a:pt x="1428523" y="2633"/>
                </a:moveTo>
                <a:lnTo>
                  <a:pt x="1428523" y="941747"/>
                </a:lnTo>
                <a:lnTo>
                  <a:pt x="773614" y="941747"/>
                </a:lnTo>
                <a:lnTo>
                  <a:pt x="773614" y="6008017"/>
                </a:lnTo>
                <a:lnTo>
                  <a:pt x="1428523" y="6008017"/>
                </a:lnTo>
                <a:lnTo>
                  <a:pt x="1428523" y="6910061"/>
                </a:lnTo>
                <a:lnTo>
                  <a:pt x="7495" y="6910061"/>
                </a:lnTo>
                <a:cubicBezTo>
                  <a:pt x="4997" y="4606707"/>
                  <a:pt x="2498" y="2303354"/>
                  <a:pt x="0" y="0"/>
                </a:cubicBezTo>
                <a:lnTo>
                  <a:pt x="439981" y="2633"/>
                </a:lnTo>
                <a:lnTo>
                  <a:pt x="1428523" y="2633"/>
                </a:lnTo>
                <a:close/>
              </a:path>
            </a:pathLst>
          </a:custGeom>
          <a:solidFill>
            <a:srgbClr val="055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 </a:t>
            </a:r>
          </a:p>
        </p:txBody>
      </p:sp>
      <p:sp>
        <p:nvSpPr>
          <p:cNvPr id="5" name="Tijdelijke aanduiding voor tekst 8">
            <a:extLst>
              <a:ext uri="{FF2B5EF4-FFF2-40B4-BE49-F238E27FC236}">
                <a16:creationId xmlns:a16="http://schemas.microsoft.com/office/drawing/2014/main" id="{40E7EEB5-3C7A-D44B-AF46-3C03A7CF9726}"/>
              </a:ext>
            </a:extLst>
          </p:cNvPr>
          <p:cNvSpPr>
            <a:spLocks noGrp="1"/>
          </p:cNvSpPr>
          <p:nvPr>
            <p:ph type="body" sz="quarter" idx="13"/>
          </p:nvPr>
        </p:nvSpPr>
        <p:spPr>
          <a:xfrm>
            <a:off x="1428523" y="2792267"/>
            <a:ext cx="10043002" cy="2209224"/>
          </a:xfrm>
          <a:prstGeom prst="rect">
            <a:avLst/>
          </a:prstGeom>
        </p:spPr>
        <p:txBody>
          <a:bodyPr/>
          <a:lstStyle>
            <a:lvl1pPr marL="0" indent="0">
              <a:buNone/>
              <a:defRPr sz="2400">
                <a:solidFill>
                  <a:srgbClr val="05507D"/>
                </a:solidFill>
                <a:latin typeface="Calibri" panose="020F0502020204030204" pitchFamily="34" charset="0"/>
                <a:cs typeface="Calibri" panose="020F0502020204030204" pitchFamily="34" charset="0"/>
              </a:defRPr>
            </a:lvl1pPr>
            <a:lvl2pPr marL="457200" indent="0">
              <a:buNone/>
              <a:defRPr>
                <a:solidFill>
                  <a:srgbClr val="05507D"/>
                </a:solidFill>
              </a:defRPr>
            </a:lvl2pPr>
          </a:lstStyle>
          <a:p>
            <a:pPr lvl="0"/>
            <a:r>
              <a:rPr lang="nl-NL"/>
              <a:t>Tekststijl van het model bewerken</a:t>
            </a:r>
          </a:p>
        </p:txBody>
      </p:sp>
      <p:sp>
        <p:nvSpPr>
          <p:cNvPr id="6" name="Tijdelijke aanduiding voor tekst 8">
            <a:extLst>
              <a:ext uri="{FF2B5EF4-FFF2-40B4-BE49-F238E27FC236}">
                <a16:creationId xmlns:a16="http://schemas.microsoft.com/office/drawing/2014/main" id="{D64AA937-69C4-CC42-B9B9-8D492854CA4F}"/>
              </a:ext>
            </a:extLst>
          </p:cNvPr>
          <p:cNvSpPr>
            <a:spLocks noGrp="1"/>
          </p:cNvSpPr>
          <p:nvPr>
            <p:ph type="body" sz="quarter" idx="14"/>
          </p:nvPr>
        </p:nvSpPr>
        <p:spPr>
          <a:xfrm>
            <a:off x="1428523" y="1531504"/>
            <a:ext cx="10043001" cy="1039090"/>
          </a:xfrm>
          <a:prstGeom prst="rect">
            <a:avLst/>
          </a:prstGeom>
        </p:spPr>
        <p:txBody>
          <a:bodyPr/>
          <a:lstStyle>
            <a:lvl1pPr marL="0" indent="0">
              <a:lnSpc>
                <a:spcPts val="3400"/>
              </a:lnSpc>
              <a:buNone/>
              <a:defRPr sz="3200">
                <a:solidFill>
                  <a:srgbClr val="B8212B"/>
                </a:solidFill>
                <a:latin typeface="Rockwell" panose="02060603020205020403" pitchFamily="18" charset="77"/>
              </a:defRPr>
            </a:lvl1pPr>
            <a:lvl2pPr marL="457200" indent="0">
              <a:buNone/>
              <a:defRPr>
                <a:solidFill>
                  <a:srgbClr val="05507D"/>
                </a:solidFill>
              </a:defRPr>
            </a:lvl2pPr>
          </a:lstStyle>
          <a:p>
            <a:pPr lvl="0"/>
            <a:r>
              <a:rPr lang="nl-NL"/>
              <a:t>Tekststijl van het model bewerken</a:t>
            </a:r>
          </a:p>
        </p:txBody>
      </p:sp>
      <p:sp>
        <p:nvSpPr>
          <p:cNvPr id="7" name="Tijdelijke aanduiding voor tekst 10">
            <a:extLst>
              <a:ext uri="{FF2B5EF4-FFF2-40B4-BE49-F238E27FC236}">
                <a16:creationId xmlns:a16="http://schemas.microsoft.com/office/drawing/2014/main" id="{398E4D09-F39E-7545-B1EE-FE9D3CE1A0D4}"/>
              </a:ext>
            </a:extLst>
          </p:cNvPr>
          <p:cNvSpPr>
            <a:spLocks noGrp="1"/>
          </p:cNvSpPr>
          <p:nvPr>
            <p:ph type="body" sz="quarter" idx="11"/>
          </p:nvPr>
        </p:nvSpPr>
        <p:spPr>
          <a:xfrm>
            <a:off x="1843375" y="5961144"/>
            <a:ext cx="8644515" cy="527050"/>
          </a:xfrm>
          <a:prstGeom prst="rect">
            <a:avLst/>
          </a:prstGeom>
        </p:spPr>
        <p:txBody>
          <a:bodyPr/>
          <a:lstStyle>
            <a:lvl1pPr marL="0" indent="0">
              <a:buNone/>
              <a:defRPr sz="1400">
                <a:solidFill>
                  <a:srgbClr val="6795B0"/>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nl-NL"/>
              <a:t>Tekststijl van het model bewerken</a:t>
            </a:r>
          </a:p>
        </p:txBody>
      </p:sp>
      <p:sp>
        <p:nvSpPr>
          <p:cNvPr id="10" name="Tijdelijke aanduiding voor tekst 10">
            <a:extLst>
              <a:ext uri="{FF2B5EF4-FFF2-40B4-BE49-F238E27FC236}">
                <a16:creationId xmlns:a16="http://schemas.microsoft.com/office/drawing/2014/main" id="{8074FFA5-BA28-1D4C-A155-95C06F711F87}"/>
              </a:ext>
            </a:extLst>
          </p:cNvPr>
          <p:cNvSpPr>
            <a:spLocks noGrp="1"/>
          </p:cNvSpPr>
          <p:nvPr>
            <p:ph type="body" sz="quarter" idx="15" hasCustomPrompt="1"/>
          </p:nvPr>
        </p:nvSpPr>
        <p:spPr>
          <a:xfrm>
            <a:off x="1843375" y="434898"/>
            <a:ext cx="9140442" cy="406455"/>
          </a:xfrm>
          <a:prstGeom prst="rect">
            <a:avLst/>
          </a:prstGeom>
        </p:spPr>
        <p:txBody>
          <a:bodyPr/>
          <a:lstStyle>
            <a:lvl1pPr marL="0" indent="0">
              <a:buNone/>
              <a:defRPr sz="1600" cap="all" spc="300" baseline="0">
                <a:solidFill>
                  <a:srgbClr val="05507D"/>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nl-NL" dirty="0"/>
              <a:t>BEWERKEN</a:t>
            </a:r>
          </a:p>
        </p:txBody>
      </p:sp>
    </p:spTree>
    <p:extLst>
      <p:ext uri="{BB962C8B-B14F-4D97-AF65-F5344CB8AC3E}">
        <p14:creationId xmlns:p14="http://schemas.microsoft.com/office/powerpoint/2010/main" val="30159497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Klein - grijze balk">
    <p:spTree>
      <p:nvGrpSpPr>
        <p:cNvPr id="1" name=""/>
        <p:cNvGrpSpPr/>
        <p:nvPr/>
      </p:nvGrpSpPr>
      <p:grpSpPr>
        <a:xfrm>
          <a:off x="0" y="0"/>
          <a:ext cx="0" cy="0"/>
          <a:chOff x="0" y="0"/>
          <a:chExt cx="0" cy="0"/>
        </a:xfrm>
      </p:grpSpPr>
      <p:sp>
        <p:nvSpPr>
          <p:cNvPr id="7" name="Tijdelijke aanduiding voor dianummer 10">
            <a:extLst>
              <a:ext uri="{FF2B5EF4-FFF2-40B4-BE49-F238E27FC236}">
                <a16:creationId xmlns:a16="http://schemas.microsoft.com/office/drawing/2014/main" id="{1E3661A9-B3B1-884A-83E2-5E045682EE55}"/>
              </a:ext>
            </a:extLst>
          </p:cNvPr>
          <p:cNvSpPr>
            <a:spLocks noGrp="1"/>
          </p:cNvSpPr>
          <p:nvPr>
            <p:ph type="sldNum" sz="quarter" idx="4"/>
          </p:nvPr>
        </p:nvSpPr>
        <p:spPr>
          <a:xfrm>
            <a:off x="11173566" y="6224669"/>
            <a:ext cx="847866" cy="365125"/>
          </a:xfrm>
          <a:prstGeom prst="rect">
            <a:avLst/>
          </a:prstGeom>
        </p:spPr>
        <p:txBody>
          <a:bodyPr/>
          <a:lstStyle>
            <a:lvl1pPr algn="ctr">
              <a:defRPr sz="1600"/>
            </a:lvl1pPr>
          </a:lstStyle>
          <a:p>
            <a:fld id="{DE01B628-4172-8C41-A17E-9D91D3C29297}" type="slidenum">
              <a:rPr lang="nl-NL" smtClean="0">
                <a:solidFill>
                  <a:srgbClr val="05507D"/>
                </a:solidFill>
              </a:rPr>
              <a:pPr/>
              <a:t>‹nr.›</a:t>
            </a:fld>
            <a:endParaRPr lang="nl-NL" dirty="0">
              <a:solidFill>
                <a:srgbClr val="05507D"/>
              </a:solidFill>
            </a:endParaRPr>
          </a:p>
        </p:txBody>
      </p:sp>
      <p:sp>
        <p:nvSpPr>
          <p:cNvPr id="8" name="Vrije vorm 7">
            <a:extLst>
              <a:ext uri="{FF2B5EF4-FFF2-40B4-BE49-F238E27FC236}">
                <a16:creationId xmlns:a16="http://schemas.microsoft.com/office/drawing/2014/main" id="{A162225F-1DA3-BE40-96A0-CFE6AA79C085}"/>
              </a:ext>
            </a:extLst>
          </p:cNvPr>
          <p:cNvSpPr>
            <a:spLocks noChangeAspect="1"/>
          </p:cNvSpPr>
          <p:nvPr userDrawn="1"/>
        </p:nvSpPr>
        <p:spPr>
          <a:xfrm>
            <a:off x="0" y="1"/>
            <a:ext cx="1428523" cy="6857999"/>
          </a:xfrm>
          <a:custGeom>
            <a:avLst/>
            <a:gdLst>
              <a:gd name="connsiteX0" fmla="*/ 1606379 w 1606379"/>
              <a:gd name="connsiteY0" fmla="*/ 0 h 6907428"/>
              <a:gd name="connsiteX1" fmla="*/ 1606379 w 1606379"/>
              <a:gd name="connsiteY1" fmla="*/ 939114 h 6907428"/>
              <a:gd name="connsiteX2" fmla="*/ 951470 w 1606379"/>
              <a:gd name="connsiteY2" fmla="*/ 939114 h 6907428"/>
              <a:gd name="connsiteX3" fmla="*/ 951470 w 1606379"/>
              <a:gd name="connsiteY3" fmla="*/ 6005384 h 6907428"/>
              <a:gd name="connsiteX4" fmla="*/ 1606379 w 1606379"/>
              <a:gd name="connsiteY4" fmla="*/ 6005384 h 6907428"/>
              <a:gd name="connsiteX5" fmla="*/ 1606379 w 1606379"/>
              <a:gd name="connsiteY5" fmla="*/ 6907428 h 6907428"/>
              <a:gd name="connsiteX6" fmla="*/ 185351 w 1606379"/>
              <a:gd name="connsiteY6" fmla="*/ 6907428 h 6907428"/>
              <a:gd name="connsiteX7" fmla="*/ 185351 w 1606379"/>
              <a:gd name="connsiteY7" fmla="*/ 12357 h 6907428"/>
              <a:gd name="connsiteX8" fmla="*/ 0 w 1606379"/>
              <a:gd name="connsiteY8" fmla="*/ 12357 h 6907428"/>
              <a:gd name="connsiteX9" fmla="*/ 1606379 w 1606379"/>
              <a:gd name="connsiteY9" fmla="*/ 0 h 6907428"/>
              <a:gd name="connsiteX0" fmla="*/ 1421028 w 1421028"/>
              <a:gd name="connsiteY0" fmla="*/ 0 h 6907428"/>
              <a:gd name="connsiteX1" fmla="*/ 1421028 w 1421028"/>
              <a:gd name="connsiteY1" fmla="*/ 939114 h 6907428"/>
              <a:gd name="connsiteX2" fmla="*/ 766119 w 1421028"/>
              <a:gd name="connsiteY2" fmla="*/ 939114 h 6907428"/>
              <a:gd name="connsiteX3" fmla="*/ 766119 w 1421028"/>
              <a:gd name="connsiteY3" fmla="*/ 6005384 h 6907428"/>
              <a:gd name="connsiteX4" fmla="*/ 1421028 w 1421028"/>
              <a:gd name="connsiteY4" fmla="*/ 6005384 h 6907428"/>
              <a:gd name="connsiteX5" fmla="*/ 1421028 w 1421028"/>
              <a:gd name="connsiteY5" fmla="*/ 6907428 h 6907428"/>
              <a:gd name="connsiteX6" fmla="*/ 0 w 1421028"/>
              <a:gd name="connsiteY6" fmla="*/ 6907428 h 6907428"/>
              <a:gd name="connsiteX7" fmla="*/ 0 w 1421028"/>
              <a:gd name="connsiteY7" fmla="*/ 12357 h 6907428"/>
              <a:gd name="connsiteX8" fmla="*/ 432486 w 1421028"/>
              <a:gd name="connsiteY8" fmla="*/ 0 h 6907428"/>
              <a:gd name="connsiteX9" fmla="*/ 1421028 w 1421028"/>
              <a:gd name="connsiteY9" fmla="*/ 0 h 6907428"/>
              <a:gd name="connsiteX0" fmla="*/ 1428523 w 1428523"/>
              <a:gd name="connsiteY0" fmla="*/ 2633 h 6910061"/>
              <a:gd name="connsiteX1" fmla="*/ 1428523 w 1428523"/>
              <a:gd name="connsiteY1" fmla="*/ 941747 h 6910061"/>
              <a:gd name="connsiteX2" fmla="*/ 773614 w 1428523"/>
              <a:gd name="connsiteY2" fmla="*/ 941747 h 6910061"/>
              <a:gd name="connsiteX3" fmla="*/ 773614 w 1428523"/>
              <a:gd name="connsiteY3" fmla="*/ 6008017 h 6910061"/>
              <a:gd name="connsiteX4" fmla="*/ 1428523 w 1428523"/>
              <a:gd name="connsiteY4" fmla="*/ 6008017 h 6910061"/>
              <a:gd name="connsiteX5" fmla="*/ 1428523 w 1428523"/>
              <a:gd name="connsiteY5" fmla="*/ 6910061 h 6910061"/>
              <a:gd name="connsiteX6" fmla="*/ 7495 w 1428523"/>
              <a:gd name="connsiteY6" fmla="*/ 6910061 h 6910061"/>
              <a:gd name="connsiteX7" fmla="*/ 0 w 1428523"/>
              <a:gd name="connsiteY7" fmla="*/ 0 h 6910061"/>
              <a:gd name="connsiteX8" fmla="*/ 439981 w 1428523"/>
              <a:gd name="connsiteY8" fmla="*/ 2633 h 6910061"/>
              <a:gd name="connsiteX9" fmla="*/ 1428523 w 1428523"/>
              <a:gd name="connsiteY9" fmla="*/ 2633 h 6910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8523" h="6910061">
                <a:moveTo>
                  <a:pt x="1428523" y="2633"/>
                </a:moveTo>
                <a:lnTo>
                  <a:pt x="1428523" y="941747"/>
                </a:lnTo>
                <a:lnTo>
                  <a:pt x="773614" y="941747"/>
                </a:lnTo>
                <a:lnTo>
                  <a:pt x="773614" y="6008017"/>
                </a:lnTo>
                <a:lnTo>
                  <a:pt x="1428523" y="6008017"/>
                </a:lnTo>
                <a:lnTo>
                  <a:pt x="1428523" y="6910061"/>
                </a:lnTo>
                <a:lnTo>
                  <a:pt x="7495" y="6910061"/>
                </a:lnTo>
                <a:cubicBezTo>
                  <a:pt x="4997" y="4606707"/>
                  <a:pt x="2498" y="2303354"/>
                  <a:pt x="0" y="0"/>
                </a:cubicBezTo>
                <a:lnTo>
                  <a:pt x="439981" y="2633"/>
                </a:lnTo>
                <a:lnTo>
                  <a:pt x="1428523" y="2633"/>
                </a:lnTo>
                <a:close/>
              </a:path>
            </a:pathLst>
          </a:cu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 </a:t>
            </a:r>
          </a:p>
        </p:txBody>
      </p:sp>
      <p:sp>
        <p:nvSpPr>
          <p:cNvPr id="5" name="Tijdelijke aanduiding voor tekst 8">
            <a:extLst>
              <a:ext uri="{FF2B5EF4-FFF2-40B4-BE49-F238E27FC236}">
                <a16:creationId xmlns:a16="http://schemas.microsoft.com/office/drawing/2014/main" id="{D1CC0727-3546-F743-9560-ADE89FD2E211}"/>
              </a:ext>
            </a:extLst>
          </p:cNvPr>
          <p:cNvSpPr>
            <a:spLocks noGrp="1"/>
          </p:cNvSpPr>
          <p:nvPr>
            <p:ph type="body" sz="quarter" idx="13"/>
          </p:nvPr>
        </p:nvSpPr>
        <p:spPr>
          <a:xfrm>
            <a:off x="1428523" y="2792267"/>
            <a:ext cx="10043002" cy="2209224"/>
          </a:xfrm>
          <a:prstGeom prst="rect">
            <a:avLst/>
          </a:prstGeom>
        </p:spPr>
        <p:txBody>
          <a:bodyPr/>
          <a:lstStyle>
            <a:lvl1pPr marL="0" indent="0">
              <a:buNone/>
              <a:defRPr sz="2400">
                <a:solidFill>
                  <a:srgbClr val="05507D"/>
                </a:solidFill>
                <a:latin typeface="Calibri" panose="020F0502020204030204" pitchFamily="34" charset="0"/>
                <a:cs typeface="Calibri" panose="020F0502020204030204" pitchFamily="34" charset="0"/>
              </a:defRPr>
            </a:lvl1pPr>
            <a:lvl2pPr marL="457200" indent="0">
              <a:buNone/>
              <a:defRPr>
                <a:solidFill>
                  <a:srgbClr val="05507D"/>
                </a:solidFill>
              </a:defRPr>
            </a:lvl2pPr>
          </a:lstStyle>
          <a:p>
            <a:pPr lvl="0"/>
            <a:r>
              <a:rPr lang="nl-NL"/>
              <a:t>Tekststijl van het model bewerken</a:t>
            </a:r>
          </a:p>
        </p:txBody>
      </p:sp>
      <p:sp>
        <p:nvSpPr>
          <p:cNvPr id="9" name="Tijdelijke aanduiding voor tekst 8">
            <a:extLst>
              <a:ext uri="{FF2B5EF4-FFF2-40B4-BE49-F238E27FC236}">
                <a16:creationId xmlns:a16="http://schemas.microsoft.com/office/drawing/2014/main" id="{D21CAD40-9671-9842-A73F-A68D90031CF7}"/>
              </a:ext>
            </a:extLst>
          </p:cNvPr>
          <p:cNvSpPr>
            <a:spLocks noGrp="1"/>
          </p:cNvSpPr>
          <p:nvPr>
            <p:ph type="body" sz="quarter" idx="14"/>
          </p:nvPr>
        </p:nvSpPr>
        <p:spPr>
          <a:xfrm>
            <a:off x="1428523" y="1531504"/>
            <a:ext cx="10043001" cy="1039090"/>
          </a:xfrm>
          <a:prstGeom prst="rect">
            <a:avLst/>
          </a:prstGeom>
        </p:spPr>
        <p:txBody>
          <a:bodyPr/>
          <a:lstStyle>
            <a:lvl1pPr marL="0" indent="0">
              <a:lnSpc>
                <a:spcPts val="3400"/>
              </a:lnSpc>
              <a:buNone/>
              <a:defRPr sz="3200">
                <a:solidFill>
                  <a:srgbClr val="B8212B"/>
                </a:solidFill>
                <a:latin typeface="Rockwell" panose="02060603020205020403" pitchFamily="18" charset="77"/>
              </a:defRPr>
            </a:lvl1pPr>
            <a:lvl2pPr marL="457200" indent="0">
              <a:buNone/>
              <a:defRPr>
                <a:solidFill>
                  <a:srgbClr val="05507D"/>
                </a:solidFill>
              </a:defRPr>
            </a:lvl2pPr>
          </a:lstStyle>
          <a:p>
            <a:pPr lvl="0"/>
            <a:r>
              <a:rPr lang="nl-NL"/>
              <a:t>Tekststijl van het model bewerken</a:t>
            </a:r>
          </a:p>
        </p:txBody>
      </p:sp>
      <p:sp>
        <p:nvSpPr>
          <p:cNvPr id="10" name="Tijdelijke aanduiding voor tekst 10">
            <a:extLst>
              <a:ext uri="{FF2B5EF4-FFF2-40B4-BE49-F238E27FC236}">
                <a16:creationId xmlns:a16="http://schemas.microsoft.com/office/drawing/2014/main" id="{2D2E3E9A-03EA-1241-BF1B-8E21CA873E47}"/>
              </a:ext>
            </a:extLst>
          </p:cNvPr>
          <p:cNvSpPr>
            <a:spLocks noGrp="1"/>
          </p:cNvSpPr>
          <p:nvPr>
            <p:ph type="body" sz="quarter" idx="11"/>
          </p:nvPr>
        </p:nvSpPr>
        <p:spPr>
          <a:xfrm>
            <a:off x="1843375" y="5961144"/>
            <a:ext cx="8644515" cy="527050"/>
          </a:xfrm>
          <a:prstGeom prst="rect">
            <a:avLst/>
          </a:prstGeom>
        </p:spPr>
        <p:txBody>
          <a:bodyPr/>
          <a:lstStyle>
            <a:lvl1pPr marL="0" indent="0">
              <a:buNone/>
              <a:defRPr sz="1400">
                <a:solidFill>
                  <a:srgbClr val="6795B0"/>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nl-NL"/>
              <a:t>Tekststijl van het model bewerken</a:t>
            </a:r>
          </a:p>
        </p:txBody>
      </p:sp>
      <p:sp>
        <p:nvSpPr>
          <p:cNvPr id="11" name="Tijdelijke aanduiding voor tekst 10">
            <a:extLst>
              <a:ext uri="{FF2B5EF4-FFF2-40B4-BE49-F238E27FC236}">
                <a16:creationId xmlns:a16="http://schemas.microsoft.com/office/drawing/2014/main" id="{7D87B468-26D3-0943-AA8F-CB41BA66CB15}"/>
              </a:ext>
            </a:extLst>
          </p:cNvPr>
          <p:cNvSpPr>
            <a:spLocks noGrp="1"/>
          </p:cNvSpPr>
          <p:nvPr>
            <p:ph type="body" sz="quarter" idx="15" hasCustomPrompt="1"/>
          </p:nvPr>
        </p:nvSpPr>
        <p:spPr>
          <a:xfrm>
            <a:off x="1843375" y="434898"/>
            <a:ext cx="9140442" cy="406455"/>
          </a:xfrm>
          <a:prstGeom prst="rect">
            <a:avLst/>
          </a:prstGeom>
        </p:spPr>
        <p:txBody>
          <a:bodyPr/>
          <a:lstStyle>
            <a:lvl1pPr marL="0" indent="0">
              <a:buNone/>
              <a:defRPr sz="1600" cap="all" spc="300" baseline="0">
                <a:solidFill>
                  <a:srgbClr val="05507D"/>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nl-NL" dirty="0"/>
              <a:t>BEWERKEN</a:t>
            </a:r>
          </a:p>
        </p:txBody>
      </p:sp>
    </p:spTree>
    <p:extLst>
      <p:ext uri="{BB962C8B-B14F-4D97-AF65-F5344CB8AC3E}">
        <p14:creationId xmlns:p14="http://schemas.microsoft.com/office/powerpoint/2010/main" val="1616540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268DB91B-5431-4AE2-8B78-B0BAD890EC4E}" type="datetimeFigureOut">
              <a:rPr lang="nl-NL" smtClean="0"/>
              <a:t>16-6-2025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4015141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8DB91B-5431-4AE2-8B78-B0BAD890EC4E}" type="datetimeFigureOut">
              <a:rPr lang="nl-NL" smtClean="0"/>
              <a:t>16-6-2025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73605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68DB91B-5431-4AE2-8B78-B0BAD890EC4E}" type="datetimeFigureOut">
              <a:rPr lang="nl-NL" smtClean="0"/>
              <a:t>16-6-2025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C3C4367-81FE-477E-970A-1BB7E274774C}" type="slidenum">
              <a:rPr lang="nl-NL" smtClean="0"/>
              <a:t>‹nr.›</a:t>
            </a:fld>
            <a:endParaRPr lang="nl-NL"/>
          </a:p>
        </p:txBody>
      </p:sp>
    </p:spTree>
    <p:extLst>
      <p:ext uri="{BB962C8B-B14F-4D97-AF65-F5344CB8AC3E}">
        <p14:creationId xmlns:p14="http://schemas.microsoft.com/office/powerpoint/2010/main" val="3799629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C3C4367-81FE-477E-970A-1BB7E274774C}" type="slidenum">
              <a:rPr lang="nl-NL" smtClean="0"/>
              <a:t>‹nr.›</a:t>
            </a:fld>
            <a:endParaRPr lang="nl-NL"/>
          </a:p>
        </p:txBody>
      </p:sp>
      <p:sp>
        <p:nvSpPr>
          <p:cNvPr id="5" name="Date Placeholder 4"/>
          <p:cNvSpPr>
            <a:spLocks noGrp="1"/>
          </p:cNvSpPr>
          <p:nvPr>
            <p:ph type="dt" sz="half" idx="10"/>
          </p:nvPr>
        </p:nvSpPr>
        <p:spPr/>
        <p:txBody>
          <a:bodyPr/>
          <a:lstStyle/>
          <a:p>
            <a:fld id="{268DB91B-5431-4AE2-8B78-B0BAD890EC4E}" type="datetimeFigureOut">
              <a:rPr lang="nl-NL" smtClean="0"/>
              <a:t>16-6-2025</a:t>
            </a:fld>
            <a:endParaRPr lang="nl-NL"/>
          </a:p>
        </p:txBody>
      </p:sp>
    </p:spTree>
    <p:extLst>
      <p:ext uri="{BB962C8B-B14F-4D97-AF65-F5344CB8AC3E}">
        <p14:creationId xmlns:p14="http://schemas.microsoft.com/office/powerpoint/2010/main" val="11921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9.xml"/><Relationship Id="rId18" Type="http://schemas.openxmlformats.org/officeDocument/2006/relationships/slideLayout" Target="../slideLayouts/slideLayout34.xml"/><Relationship Id="rId26" Type="http://schemas.openxmlformats.org/officeDocument/2006/relationships/slideLayout" Target="../slideLayouts/slideLayout42.xml"/><Relationship Id="rId39" Type="http://schemas.openxmlformats.org/officeDocument/2006/relationships/slideLayout" Target="../slideLayouts/slideLayout55.xml"/><Relationship Id="rId21" Type="http://schemas.openxmlformats.org/officeDocument/2006/relationships/slideLayout" Target="../slideLayouts/slideLayout37.xml"/><Relationship Id="rId34" Type="http://schemas.openxmlformats.org/officeDocument/2006/relationships/slideLayout" Target="../slideLayouts/slideLayout50.xml"/><Relationship Id="rId42" Type="http://schemas.openxmlformats.org/officeDocument/2006/relationships/slideLayout" Target="../slideLayouts/slideLayout58.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29" Type="http://schemas.openxmlformats.org/officeDocument/2006/relationships/slideLayout" Target="../slideLayouts/slideLayout45.xml"/><Relationship Id="rId41" Type="http://schemas.openxmlformats.org/officeDocument/2006/relationships/slideLayout" Target="../slideLayouts/slideLayout57.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slideLayout" Target="../slideLayouts/slideLayout40.xml"/><Relationship Id="rId32" Type="http://schemas.openxmlformats.org/officeDocument/2006/relationships/slideLayout" Target="../slideLayouts/slideLayout48.xml"/><Relationship Id="rId37" Type="http://schemas.openxmlformats.org/officeDocument/2006/relationships/slideLayout" Target="../slideLayouts/slideLayout53.xml"/><Relationship Id="rId40" Type="http://schemas.openxmlformats.org/officeDocument/2006/relationships/slideLayout" Target="../slideLayouts/slideLayout56.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28" Type="http://schemas.openxmlformats.org/officeDocument/2006/relationships/slideLayout" Target="../slideLayouts/slideLayout44.xml"/><Relationship Id="rId36" Type="http://schemas.openxmlformats.org/officeDocument/2006/relationships/slideLayout" Target="../slideLayouts/slideLayout52.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31" Type="http://schemas.openxmlformats.org/officeDocument/2006/relationships/slideLayout" Target="../slideLayouts/slideLayout47.xml"/><Relationship Id="rId44" Type="http://schemas.openxmlformats.org/officeDocument/2006/relationships/image" Target="../media/image1.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 Id="rId27" Type="http://schemas.openxmlformats.org/officeDocument/2006/relationships/slideLayout" Target="../slideLayouts/slideLayout43.xml"/><Relationship Id="rId30" Type="http://schemas.openxmlformats.org/officeDocument/2006/relationships/slideLayout" Target="../slideLayouts/slideLayout46.xml"/><Relationship Id="rId35" Type="http://schemas.openxmlformats.org/officeDocument/2006/relationships/slideLayout" Target="../slideLayouts/slideLayout51.xml"/><Relationship Id="rId43" Type="http://schemas.openxmlformats.org/officeDocument/2006/relationships/theme" Target="../theme/theme2.xml"/><Relationship Id="rId8" Type="http://schemas.openxmlformats.org/officeDocument/2006/relationships/slideLayout" Target="../slideLayouts/slideLayout24.xml"/><Relationship Id="rId3" Type="http://schemas.openxmlformats.org/officeDocument/2006/relationships/slideLayout" Target="../slideLayouts/slideLayout19.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slideLayout" Target="../slideLayouts/slideLayout41.xml"/><Relationship Id="rId33" Type="http://schemas.openxmlformats.org/officeDocument/2006/relationships/slideLayout" Target="../slideLayouts/slideLayout49.xml"/><Relationship Id="rId38"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dirty="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8DB91B-5431-4AE2-8B78-B0BAD890EC4E}" type="datetimeFigureOut">
              <a:rPr lang="nl-NL" smtClean="0"/>
              <a:t>16-6-2025</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3C4367-81FE-477E-970A-1BB7E274774C}" type="slidenum">
              <a:rPr lang="nl-NL" smtClean="0"/>
              <a:t>‹nr.›</a:t>
            </a:fld>
            <a:endParaRPr lang="nl-NL"/>
          </a:p>
        </p:txBody>
      </p:sp>
    </p:spTree>
    <p:extLst>
      <p:ext uri="{BB962C8B-B14F-4D97-AF65-F5344CB8AC3E}">
        <p14:creationId xmlns:p14="http://schemas.microsoft.com/office/powerpoint/2010/main" val="3593738462"/>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txStyles>
    <p:titleStyle>
      <a:lvl1pPr algn="l" defTabSz="457200" rtl="0" eaLnBrk="1" latinLnBrk="0" hangingPunct="1">
        <a:spcBef>
          <a:spcPct val="0"/>
        </a:spcBef>
        <a:buNone/>
        <a:defRPr sz="3600" kern="1200">
          <a:solidFill>
            <a:schemeClr val="accent1"/>
          </a:solidFill>
          <a:latin typeface="Segoe UI Semibold" panose="020B0702040204020203" pitchFamily="34" charset="0"/>
          <a:ea typeface="+mj-ea"/>
          <a:cs typeface="Segoe UI Semibold" panose="020B0702040204020203"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Segoe UI Semilight" panose="020B0402040204020203" pitchFamily="34" charset="0"/>
          <a:ea typeface="+mn-ea"/>
          <a:cs typeface="Segoe UI Semilight" panose="020B0402040204020203"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Segoe UI Semilight" panose="020B0402040204020203" pitchFamily="34" charset="0"/>
          <a:ea typeface="+mn-ea"/>
          <a:cs typeface="Segoe UI Semilight" panose="020B0402040204020203"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Segoe UI Semilight" panose="020B0402040204020203" pitchFamily="34" charset="0"/>
          <a:ea typeface="+mn-ea"/>
          <a:cs typeface="Segoe UI Semilight" panose="020B0402040204020203"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Segoe UI Semilight" panose="020B0402040204020203" pitchFamily="34" charset="0"/>
          <a:ea typeface="+mn-ea"/>
          <a:cs typeface="Segoe UI Semilight" panose="020B0402040204020203"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Segoe UI Semilight" panose="020B0402040204020203" pitchFamily="34" charset="0"/>
          <a:ea typeface="+mn-ea"/>
          <a:cs typeface="Segoe UI Semilight" panose="020B0402040204020203"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jdelijke aanduiding voor titel 1">
            <a:extLst>
              <a:ext uri="{FF2B5EF4-FFF2-40B4-BE49-F238E27FC236}">
                <a16:creationId xmlns:a16="http://schemas.microsoft.com/office/drawing/2014/main" id="{3D0EB6C1-9AB5-4EDF-9848-08DDF9DC4995}"/>
              </a:ext>
            </a:extLst>
          </p:cNvPr>
          <p:cNvSpPr>
            <a:spLocks noGrp="1"/>
          </p:cNvSpPr>
          <p:nvPr>
            <p:ph type="title"/>
          </p:nvPr>
        </p:nvSpPr>
        <p:spPr bwMode="auto">
          <a:xfrm>
            <a:off x="635000" y="1052513"/>
            <a:ext cx="10923588"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nl-NL" altLang="nl-NL"/>
              <a:t>Klik om de stijl te bewerken</a:t>
            </a:r>
          </a:p>
        </p:txBody>
      </p:sp>
      <p:sp>
        <p:nvSpPr>
          <p:cNvPr id="3" name="Tijdelijke aanduiding voor tekst 2">
            <a:extLst>
              <a:ext uri="{FF2B5EF4-FFF2-40B4-BE49-F238E27FC236}">
                <a16:creationId xmlns:a16="http://schemas.microsoft.com/office/drawing/2014/main" id="{FA722D87-0556-4972-9663-82BD8FA7160D}"/>
              </a:ext>
            </a:extLst>
          </p:cNvPr>
          <p:cNvSpPr>
            <a:spLocks noGrp="1"/>
          </p:cNvSpPr>
          <p:nvPr>
            <p:ph type="body" idx="1"/>
          </p:nvPr>
        </p:nvSpPr>
        <p:spPr>
          <a:xfrm>
            <a:off x="635000" y="2289175"/>
            <a:ext cx="10923588" cy="39322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pic>
        <p:nvPicPr>
          <p:cNvPr id="1028" name="Afbeelding 11">
            <a:extLst>
              <a:ext uri="{FF2B5EF4-FFF2-40B4-BE49-F238E27FC236}">
                <a16:creationId xmlns:a16="http://schemas.microsoft.com/office/drawing/2014/main" id="{70491D7A-49DC-49C7-B29C-CC68CEC7ECDE}"/>
              </a:ext>
            </a:extLst>
          </p:cNvPr>
          <p:cNvPicPr>
            <a:picLocks noChangeAspect="1"/>
          </p:cNvPicPr>
          <p:nvPr userDrawn="1"/>
        </p:nvPicPr>
        <p:blipFill>
          <a:blip r:embed="rId44">
            <a:extLst>
              <a:ext uri="{28A0092B-C50C-407E-A947-70E740481C1C}">
                <a14:useLocalDpi xmlns:a14="http://schemas.microsoft.com/office/drawing/2010/main" val="0"/>
              </a:ext>
            </a:extLst>
          </a:blip>
          <a:srcRect/>
          <a:stretch>
            <a:fillRect/>
          </a:stretch>
        </p:blipFill>
        <p:spPr bwMode="auto">
          <a:xfrm>
            <a:off x="-3175" y="0"/>
            <a:ext cx="1219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hthoek 12">
            <a:extLst>
              <a:ext uri="{FF2B5EF4-FFF2-40B4-BE49-F238E27FC236}">
                <a16:creationId xmlns:a16="http://schemas.microsoft.com/office/drawing/2014/main" id="{7818375E-DF3A-4294-82E8-BDB7B3753D34}"/>
              </a:ext>
            </a:extLst>
          </p:cNvPr>
          <p:cNvSpPr>
            <a:spLocks/>
          </p:cNvSpPr>
          <p:nvPr userDrawn="1"/>
        </p:nvSpPr>
        <p:spPr>
          <a:xfrm>
            <a:off x="5862638" y="6619875"/>
            <a:ext cx="466725" cy="238125"/>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dirty="0"/>
          </a:p>
        </p:txBody>
      </p:sp>
      <p:sp>
        <p:nvSpPr>
          <p:cNvPr id="11" name="Tijdelijke aanduiding voor datum 3">
            <a:extLst>
              <a:ext uri="{FF2B5EF4-FFF2-40B4-BE49-F238E27FC236}">
                <a16:creationId xmlns:a16="http://schemas.microsoft.com/office/drawing/2014/main" id="{1E69729F-83AF-46E1-AA3E-C09D0F4CB081}"/>
              </a:ext>
            </a:extLst>
          </p:cNvPr>
          <p:cNvSpPr>
            <a:spLocks noGrp="1"/>
          </p:cNvSpPr>
          <p:nvPr>
            <p:ph type="dt" sz="half" idx="2"/>
          </p:nvPr>
        </p:nvSpPr>
        <p:spPr>
          <a:xfrm>
            <a:off x="635000" y="6543675"/>
            <a:ext cx="5003800" cy="263525"/>
          </a:xfrm>
          <a:prstGeom prst="rect">
            <a:avLst/>
          </a:prstGeom>
        </p:spPr>
        <p:txBody>
          <a:bodyPr vert="horz" lIns="91440" tIns="0" rIns="91440" bIns="45720" rtlCol="0" anchor="t" anchorCtr="0"/>
          <a:lstStyle>
            <a:lvl1pPr algn="l" eaLnBrk="1" fontAlgn="auto" hangingPunct="1">
              <a:spcBef>
                <a:spcPts val="0"/>
              </a:spcBef>
              <a:spcAft>
                <a:spcPts val="0"/>
              </a:spcAft>
              <a:defRPr sz="1050">
                <a:solidFill>
                  <a:schemeClr val="bg1">
                    <a:lumMod val="65000"/>
                  </a:schemeClr>
                </a:solidFill>
                <a:latin typeface="+mn-lt"/>
                <a:cs typeface="+mn-cs"/>
              </a:defRPr>
            </a:lvl1pPr>
          </a:lstStyle>
          <a:p>
            <a:pPr>
              <a:defRPr/>
            </a:pPr>
            <a:endParaRPr lang="nl-NL"/>
          </a:p>
        </p:txBody>
      </p:sp>
      <p:sp>
        <p:nvSpPr>
          <p:cNvPr id="14" name="Tijdelijke aanduiding voor voettekst 4">
            <a:extLst>
              <a:ext uri="{FF2B5EF4-FFF2-40B4-BE49-F238E27FC236}">
                <a16:creationId xmlns:a16="http://schemas.microsoft.com/office/drawing/2014/main" id="{CB8B02D6-C282-412E-864F-F6967710A3C7}"/>
              </a:ext>
            </a:extLst>
          </p:cNvPr>
          <p:cNvSpPr>
            <a:spLocks noGrp="1"/>
          </p:cNvSpPr>
          <p:nvPr>
            <p:ph type="ftr" sz="quarter" idx="3"/>
          </p:nvPr>
        </p:nvSpPr>
        <p:spPr>
          <a:xfrm>
            <a:off x="635000" y="6221413"/>
            <a:ext cx="5003800" cy="322262"/>
          </a:xfrm>
          <a:prstGeom prst="rect">
            <a:avLst/>
          </a:prstGeom>
        </p:spPr>
        <p:txBody>
          <a:bodyPr vert="horz" lIns="91440" tIns="45720" rIns="91440" bIns="45720" rtlCol="0" anchor="b" anchorCtr="0"/>
          <a:lstStyle>
            <a:lvl1pPr algn="l" eaLnBrk="1" fontAlgn="auto" hangingPunct="1">
              <a:spcBef>
                <a:spcPts val="0"/>
              </a:spcBef>
              <a:spcAft>
                <a:spcPts val="0"/>
              </a:spcAft>
              <a:defRPr sz="1050">
                <a:solidFill>
                  <a:schemeClr val="bg1">
                    <a:lumMod val="65000"/>
                  </a:schemeClr>
                </a:solidFill>
                <a:latin typeface="+mn-lt"/>
                <a:cs typeface="+mn-cs"/>
              </a:defRPr>
            </a:lvl1pPr>
          </a:lstStyle>
          <a:p>
            <a:pPr>
              <a:defRPr/>
            </a:pPr>
            <a:endParaRPr lang="nl-NL"/>
          </a:p>
        </p:txBody>
      </p:sp>
      <p:sp>
        <p:nvSpPr>
          <p:cNvPr id="15" name="Tijdelijke aanduiding voor dianummer 5">
            <a:extLst>
              <a:ext uri="{FF2B5EF4-FFF2-40B4-BE49-F238E27FC236}">
                <a16:creationId xmlns:a16="http://schemas.microsoft.com/office/drawing/2014/main" id="{9F6A9AA1-0EC6-48D6-9B9D-B38580D28664}"/>
              </a:ext>
            </a:extLst>
          </p:cNvPr>
          <p:cNvSpPr>
            <a:spLocks noGrp="1"/>
          </p:cNvSpPr>
          <p:nvPr>
            <p:ph type="sldNum" sz="quarter" idx="4"/>
          </p:nvPr>
        </p:nvSpPr>
        <p:spPr>
          <a:xfrm>
            <a:off x="6553200" y="6221413"/>
            <a:ext cx="5005388" cy="322262"/>
          </a:xfrm>
          <a:prstGeom prst="rect">
            <a:avLst/>
          </a:prstGeom>
        </p:spPr>
        <p:txBody>
          <a:bodyPr vert="horz" wrap="square" lIns="91440" tIns="45720" rIns="0" bIns="45720" numCol="1" anchor="b" anchorCtr="0" compatLnSpc="1">
            <a:prstTxWarp prst="textNoShape">
              <a:avLst/>
            </a:prstTxWarp>
          </a:bodyPr>
          <a:lstStyle>
            <a:lvl1pPr algn="r" eaLnBrk="1" hangingPunct="1">
              <a:defRPr sz="1000">
                <a:solidFill>
                  <a:srgbClr val="A6A6A6"/>
                </a:solidFill>
              </a:defRPr>
            </a:lvl1pPr>
          </a:lstStyle>
          <a:p>
            <a:pPr>
              <a:defRPr/>
            </a:pPr>
            <a:fld id="{411FD0D1-0C9D-44EA-A4DC-F5DA126A20BA}" type="slidenum">
              <a:rPr lang="nl-NL" altLang="nl-NL"/>
              <a:pPr>
                <a:defRPr/>
              </a:pPr>
              <a:t>‹nr.›</a:t>
            </a:fld>
            <a:endParaRPr lang="nl-NL" altLang="nl-NL"/>
          </a:p>
        </p:txBody>
      </p:sp>
    </p:spTree>
    <p:extLst>
      <p:ext uri="{BB962C8B-B14F-4D97-AF65-F5344CB8AC3E}">
        <p14:creationId xmlns:p14="http://schemas.microsoft.com/office/powerpoint/2010/main" val="1935223744"/>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 id="2147483824" r:id="rId17"/>
    <p:sldLayoutId id="2147483825" r:id="rId18"/>
    <p:sldLayoutId id="2147483826" r:id="rId19"/>
    <p:sldLayoutId id="2147483827" r:id="rId20"/>
    <p:sldLayoutId id="2147483828" r:id="rId21"/>
    <p:sldLayoutId id="2147483829" r:id="rId22"/>
    <p:sldLayoutId id="2147483830" r:id="rId23"/>
    <p:sldLayoutId id="2147483831" r:id="rId24"/>
    <p:sldLayoutId id="2147483832" r:id="rId25"/>
    <p:sldLayoutId id="2147483833" r:id="rId26"/>
    <p:sldLayoutId id="2147483834" r:id="rId27"/>
    <p:sldLayoutId id="2147483835" r:id="rId28"/>
    <p:sldLayoutId id="2147483836" r:id="rId29"/>
    <p:sldLayoutId id="2147483837" r:id="rId30"/>
    <p:sldLayoutId id="2147483838" r:id="rId31"/>
    <p:sldLayoutId id="2147483839" r:id="rId32"/>
    <p:sldLayoutId id="2147483840" r:id="rId33"/>
    <p:sldLayoutId id="2147483841" r:id="rId34"/>
    <p:sldLayoutId id="2147483842" r:id="rId35"/>
    <p:sldLayoutId id="2147483843" r:id="rId36"/>
    <p:sldLayoutId id="2147483844" r:id="rId37"/>
    <p:sldLayoutId id="2147483845" r:id="rId38"/>
    <p:sldLayoutId id="2147483846" r:id="rId39"/>
    <p:sldLayoutId id="2147483847" r:id="rId40"/>
    <p:sldLayoutId id="2147483848" r:id="rId41"/>
    <p:sldLayoutId id="2147483849" r:id="rId42"/>
  </p:sldLayoutIdLst>
  <p:hf hdr="0"/>
  <p:txStyles>
    <p:titleStyle>
      <a:lvl1pPr algn="l" rtl="0" eaLnBrk="0" fontAlgn="base" hangingPunct="0">
        <a:lnSpc>
          <a:spcPct val="90000"/>
        </a:lnSpc>
        <a:spcBef>
          <a:spcPct val="0"/>
        </a:spcBef>
        <a:spcAft>
          <a:spcPct val="0"/>
        </a:spcAft>
        <a:defRPr sz="3600" kern="1200">
          <a:solidFill>
            <a:schemeClr val="tx2"/>
          </a:solidFill>
          <a:latin typeface="+mj-lt"/>
          <a:ea typeface="+mj-ea"/>
          <a:cs typeface="+mj-cs"/>
        </a:defRPr>
      </a:lvl1pPr>
      <a:lvl2pPr algn="l" rtl="0" eaLnBrk="0" fontAlgn="base" hangingPunct="0">
        <a:lnSpc>
          <a:spcPct val="90000"/>
        </a:lnSpc>
        <a:spcBef>
          <a:spcPct val="0"/>
        </a:spcBef>
        <a:spcAft>
          <a:spcPct val="0"/>
        </a:spcAft>
        <a:defRPr sz="3600">
          <a:solidFill>
            <a:schemeClr val="tx2"/>
          </a:solidFill>
          <a:latin typeface="Verdana" pitchFamily="34" charset="0"/>
        </a:defRPr>
      </a:lvl2pPr>
      <a:lvl3pPr algn="l" rtl="0" eaLnBrk="0" fontAlgn="base" hangingPunct="0">
        <a:lnSpc>
          <a:spcPct val="90000"/>
        </a:lnSpc>
        <a:spcBef>
          <a:spcPct val="0"/>
        </a:spcBef>
        <a:spcAft>
          <a:spcPct val="0"/>
        </a:spcAft>
        <a:defRPr sz="3600">
          <a:solidFill>
            <a:schemeClr val="tx2"/>
          </a:solidFill>
          <a:latin typeface="Verdana" pitchFamily="34" charset="0"/>
        </a:defRPr>
      </a:lvl3pPr>
      <a:lvl4pPr algn="l" rtl="0" eaLnBrk="0" fontAlgn="base" hangingPunct="0">
        <a:lnSpc>
          <a:spcPct val="90000"/>
        </a:lnSpc>
        <a:spcBef>
          <a:spcPct val="0"/>
        </a:spcBef>
        <a:spcAft>
          <a:spcPct val="0"/>
        </a:spcAft>
        <a:defRPr sz="3600">
          <a:solidFill>
            <a:schemeClr val="tx2"/>
          </a:solidFill>
          <a:latin typeface="Verdana" pitchFamily="34" charset="0"/>
        </a:defRPr>
      </a:lvl4pPr>
      <a:lvl5pPr algn="l" rtl="0" eaLnBrk="0" fontAlgn="base" hangingPunct="0">
        <a:lnSpc>
          <a:spcPct val="90000"/>
        </a:lnSpc>
        <a:spcBef>
          <a:spcPct val="0"/>
        </a:spcBef>
        <a:spcAft>
          <a:spcPct val="0"/>
        </a:spcAft>
        <a:defRPr sz="3600">
          <a:solidFill>
            <a:schemeClr val="tx2"/>
          </a:solidFill>
          <a:latin typeface="Verdana" pitchFamily="34" charset="0"/>
        </a:defRPr>
      </a:lvl5pPr>
      <a:lvl6pPr marL="457200" algn="l" rtl="0" fontAlgn="base">
        <a:lnSpc>
          <a:spcPct val="90000"/>
        </a:lnSpc>
        <a:spcBef>
          <a:spcPct val="0"/>
        </a:spcBef>
        <a:spcAft>
          <a:spcPct val="0"/>
        </a:spcAft>
        <a:defRPr sz="3600">
          <a:solidFill>
            <a:schemeClr val="tx2"/>
          </a:solidFill>
          <a:latin typeface="Verdana" pitchFamily="34" charset="0"/>
        </a:defRPr>
      </a:lvl6pPr>
      <a:lvl7pPr marL="914400" algn="l" rtl="0" fontAlgn="base">
        <a:lnSpc>
          <a:spcPct val="90000"/>
        </a:lnSpc>
        <a:spcBef>
          <a:spcPct val="0"/>
        </a:spcBef>
        <a:spcAft>
          <a:spcPct val="0"/>
        </a:spcAft>
        <a:defRPr sz="3600">
          <a:solidFill>
            <a:schemeClr val="tx2"/>
          </a:solidFill>
          <a:latin typeface="Verdana" pitchFamily="34" charset="0"/>
        </a:defRPr>
      </a:lvl7pPr>
      <a:lvl8pPr marL="1371600" algn="l" rtl="0" fontAlgn="base">
        <a:lnSpc>
          <a:spcPct val="90000"/>
        </a:lnSpc>
        <a:spcBef>
          <a:spcPct val="0"/>
        </a:spcBef>
        <a:spcAft>
          <a:spcPct val="0"/>
        </a:spcAft>
        <a:defRPr sz="3600">
          <a:solidFill>
            <a:schemeClr val="tx2"/>
          </a:solidFill>
          <a:latin typeface="Verdana" pitchFamily="34" charset="0"/>
        </a:defRPr>
      </a:lvl8pPr>
      <a:lvl9pPr marL="1828800" algn="l" rtl="0" fontAlgn="base">
        <a:lnSpc>
          <a:spcPct val="90000"/>
        </a:lnSpc>
        <a:spcBef>
          <a:spcPct val="0"/>
        </a:spcBef>
        <a:spcAft>
          <a:spcPct val="0"/>
        </a:spcAft>
        <a:defRPr sz="3600">
          <a:solidFill>
            <a:schemeClr val="tx2"/>
          </a:solidFill>
          <a:latin typeface="Verdana" pitchFamily="34" charset="0"/>
        </a:defRPr>
      </a:lvl9pPr>
    </p:titleStyle>
    <p:bodyStyle>
      <a:lvl1pPr marL="315913" indent="-315913" algn="l" rtl="0" eaLnBrk="0" fontAlgn="base" hangingPunct="0">
        <a:lnSpc>
          <a:spcPct val="90000"/>
        </a:lnSpc>
        <a:spcBef>
          <a:spcPts val="1200"/>
        </a:spcBef>
        <a:spcAft>
          <a:spcPct val="0"/>
        </a:spcAft>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28650" indent="-315913" algn="l" rtl="0" eaLnBrk="0" fontAlgn="base" hangingPunct="0">
        <a:lnSpc>
          <a:spcPct val="90000"/>
        </a:lnSpc>
        <a:spcBef>
          <a:spcPts val="1000"/>
        </a:spcBef>
        <a:spcAft>
          <a:spcPct val="0"/>
        </a:spcAft>
        <a:buClr>
          <a:schemeClr val="tx2"/>
        </a:buClr>
        <a:buFont typeface="Verdana" panose="020B0604030504040204" pitchFamily="34" charset="0"/>
        <a:buChar char="–"/>
        <a:defRPr sz="2000" kern="1200">
          <a:solidFill>
            <a:schemeClr val="tx1"/>
          </a:solidFill>
          <a:latin typeface="+mn-lt"/>
          <a:ea typeface="+mn-ea"/>
          <a:cs typeface="+mn-cs"/>
        </a:defRPr>
      </a:lvl2pPr>
      <a:lvl3pPr marL="946150" indent="-315913" algn="l" rtl="0" eaLnBrk="0" fontAlgn="base" hangingPunct="0">
        <a:lnSpc>
          <a:spcPct val="90000"/>
        </a:lnSpc>
        <a:spcBef>
          <a:spcPts val="800"/>
        </a:spcBef>
        <a:spcAft>
          <a:spcPct val="0"/>
        </a:spcAft>
        <a:buClr>
          <a:schemeClr val="tx2"/>
        </a:buClr>
        <a:buFont typeface="Wingdings" panose="05000000000000000000" pitchFamily="2" charset="2"/>
        <a:buChar char="§"/>
        <a:defRPr kern="1200">
          <a:solidFill>
            <a:schemeClr val="tx1"/>
          </a:solidFill>
          <a:latin typeface="+mn-lt"/>
          <a:ea typeface="+mn-ea"/>
          <a:cs typeface="+mn-cs"/>
        </a:defRPr>
      </a:lvl3pPr>
      <a:lvl4pPr marL="1258888" indent="-315913" algn="l" rtl="0" eaLnBrk="0" fontAlgn="base" hangingPunct="0">
        <a:lnSpc>
          <a:spcPct val="90000"/>
        </a:lnSpc>
        <a:spcBef>
          <a:spcPts val="600"/>
        </a:spcBef>
        <a:spcAft>
          <a:spcPct val="0"/>
        </a:spcAft>
        <a:buClr>
          <a:schemeClr val="tx2"/>
        </a:buClr>
        <a:buFont typeface="Arial" panose="020B0604020202020204" pitchFamily="34" charset="0"/>
        <a:buChar char="•"/>
        <a:defRPr kern="1200">
          <a:solidFill>
            <a:schemeClr val="tx1"/>
          </a:solidFill>
          <a:latin typeface="+mn-lt"/>
          <a:ea typeface="+mn-ea"/>
          <a:cs typeface="+mn-cs"/>
        </a:defRPr>
      </a:lvl4pPr>
      <a:lvl5pPr marL="1576388" indent="-315913" algn="l" rtl="0" eaLnBrk="0" fontAlgn="base" hangingPunct="0">
        <a:lnSpc>
          <a:spcPct val="90000"/>
        </a:lnSpc>
        <a:spcBef>
          <a:spcPts val="600"/>
        </a:spcBef>
        <a:spcAft>
          <a:spcPct val="0"/>
        </a:spcAft>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nnl.nl/kennis/publicaties/hoe+is+gedrag+te+onderzoeken/default.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powerandsamplesize.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binnl.n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rijksoverheid.nl/documenten/rapporten/2022/03/25/rapportage-verduurzaming-van-het-micro-mk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binnl.nl/kennisbank/projectenbank/2116466.aspx?t=Woningverduurzaming-met-spaarbonu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binnl.nl/kennisbank/projectenbank/1976023.aspx?t=Uitstelgedrag-tegengaan-bij-indienen-gecombineerde-opgave-door-agrarische-onderneme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weedekamer.nl/kamerstukken/brieven_regering/detail?id=2014Z22268&amp;did=2014D4492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51560" y="3136051"/>
            <a:ext cx="8085283" cy="1646302"/>
          </a:xfrm>
        </p:spPr>
        <p:txBody>
          <a:bodyPr>
            <a:normAutofit fontScale="90000"/>
          </a:bodyPr>
          <a:lstStyle/>
          <a:p>
            <a:r>
              <a:rPr lang="nl-NL" dirty="0"/>
              <a:t>Hoe kom je tot een effectief te ontwerpen gedragsinterventie in de </a:t>
            </a:r>
            <a:r>
              <a:rPr lang="nl-NL" i="1" dirty="0"/>
              <a:t>beleidsontwikkelingsfase</a:t>
            </a:r>
            <a:r>
              <a:rPr lang="nl-NL" dirty="0"/>
              <a:t>?</a:t>
            </a:r>
          </a:p>
        </p:txBody>
      </p:sp>
      <p:sp>
        <p:nvSpPr>
          <p:cNvPr id="3" name="Ondertitel 2"/>
          <p:cNvSpPr>
            <a:spLocks noGrp="1"/>
          </p:cNvSpPr>
          <p:nvPr>
            <p:ph type="subTitle" idx="1"/>
          </p:nvPr>
        </p:nvSpPr>
        <p:spPr>
          <a:xfrm>
            <a:off x="1507067" y="4782353"/>
            <a:ext cx="7766936" cy="1096899"/>
          </a:xfrm>
        </p:spPr>
        <p:txBody>
          <a:bodyPr/>
          <a:lstStyle/>
          <a:p>
            <a:pPr algn="r"/>
            <a:endParaRPr lang="nl-NL" dirty="0"/>
          </a:p>
        </p:txBody>
      </p:sp>
    </p:spTree>
    <p:extLst>
      <p:ext uri="{BB962C8B-B14F-4D97-AF65-F5344CB8AC3E}">
        <p14:creationId xmlns:p14="http://schemas.microsoft.com/office/powerpoint/2010/main" val="478337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Stap 3: Gedragsanalyse</a:t>
            </a:r>
            <a:br>
              <a:rPr lang="nl-NL" dirty="0"/>
            </a:br>
            <a:r>
              <a:rPr lang="nl-NL" dirty="0"/>
              <a:t>II </a:t>
            </a:r>
            <a:r>
              <a:rPr lang="nl-NL" i="1" dirty="0"/>
              <a:t>Veldonderzoek</a:t>
            </a:r>
          </a:p>
        </p:txBody>
      </p:sp>
      <p:sp>
        <p:nvSpPr>
          <p:cNvPr id="3" name="Tijdelijke aanduiding voor inhoud 2"/>
          <p:cNvSpPr>
            <a:spLocks noGrp="1"/>
          </p:cNvSpPr>
          <p:nvPr>
            <p:ph idx="1"/>
          </p:nvPr>
        </p:nvSpPr>
        <p:spPr>
          <a:xfrm>
            <a:off x="677334" y="1930400"/>
            <a:ext cx="8596668" cy="4590731"/>
          </a:xfrm>
        </p:spPr>
        <p:txBody>
          <a:bodyPr>
            <a:normAutofit fontScale="85000" lnSpcReduction="20000"/>
          </a:bodyPr>
          <a:lstStyle/>
          <a:p>
            <a:pPr marL="0" indent="0">
              <a:buNone/>
            </a:pPr>
            <a:r>
              <a:rPr lang="nl-NL" i="1" dirty="0"/>
              <a:t>Ga het veld in: Wat beweegt de doelgroep? Wat zijn de gedragsbepalende factoren? </a:t>
            </a:r>
          </a:p>
          <a:p>
            <a:pPr marL="0" indent="0">
              <a:buNone/>
            </a:pPr>
            <a:r>
              <a:rPr lang="nl-NL" b="1" dirty="0"/>
              <a:t>Hoe kom je in contact met de doelgroep?</a:t>
            </a:r>
          </a:p>
          <a:p>
            <a:pPr>
              <a:buFont typeface="+mj-lt"/>
              <a:buAutoNum type="arabicPeriod"/>
            </a:pPr>
            <a:r>
              <a:rPr lang="nl-NL" dirty="0"/>
              <a:t>Leg contact via uitvoering en toezicht. Die hebben vaak klantenpanels die je makkelijk kan benaderen. Tip: vraag ook aan de uitvoerder of toezichthouder wat zij van het probleem en gedrag van de doelgroep(en) weten?</a:t>
            </a:r>
          </a:p>
          <a:p>
            <a:pPr>
              <a:buFont typeface="+mj-lt"/>
              <a:buAutoNum type="arabicPeriod"/>
            </a:pPr>
            <a:r>
              <a:rPr lang="nl-NL" dirty="0"/>
              <a:t>Als je deze mogelijkheid niet hebt, wordt het een stuk moeilijker. Bijv. bij niet-gebruik van bestaande regelingen of wanneer je nieuw beleid aan het maken bent. In geval de doelgroep uit bedrijven bestaat kun je via de KvK contacten met ondernemers leggen. Mogen we jou gaan interviewen? Of via brancheverenigingen etc. Bestaat de doelgroep uit burgers dan zijn panelbureaus een goed alternatief.</a:t>
            </a:r>
          </a:p>
          <a:p>
            <a:pPr>
              <a:buFont typeface="+mj-lt"/>
              <a:buAutoNum type="arabicPeriod"/>
            </a:pPr>
            <a:r>
              <a:rPr lang="nl-NL" dirty="0"/>
              <a:t>Doe verkennende interviews in de praktijk met vertegenwoordigers van de doelgroep(en): aantal gesprekken tussen de 5 en 10 personen. Daarvoor maak je een vragenlijst met een goede opbouw. Begin met algemene vragen om respondenten te laten leeglopen, dan gerichtere vragen. Probeer voorbij de intentie te komen. Soms groepsinterview (focusgroepen). </a:t>
            </a:r>
          </a:p>
          <a:p>
            <a:pPr>
              <a:buFont typeface="+mj-lt"/>
              <a:buAutoNum type="arabicPeriod"/>
            </a:pPr>
            <a:r>
              <a:rPr lang="nl-NL" dirty="0"/>
              <a:t>In geval van een vragenlijst gebruik controlevragen; waak er alleen voor dat de enquête niet te lang wordt; kost geld en mensen willen ook niet hele lange vragenlijsten invullen. </a:t>
            </a:r>
            <a:r>
              <a:rPr lang="en-US" dirty="0" err="1"/>
              <a:t>Soms</a:t>
            </a:r>
            <a:r>
              <a:rPr lang="en-US" dirty="0"/>
              <a:t> </a:t>
            </a:r>
            <a:r>
              <a:rPr lang="en-US" dirty="0" err="1"/>
              <a:t>maken</a:t>
            </a:r>
            <a:r>
              <a:rPr lang="en-US" dirty="0"/>
              <a:t> </a:t>
            </a:r>
            <a:r>
              <a:rPr lang="en-US" dirty="0" err="1"/>
              <a:t>wij</a:t>
            </a:r>
            <a:r>
              <a:rPr lang="en-US" dirty="0"/>
              <a:t> de </a:t>
            </a:r>
            <a:r>
              <a:rPr lang="en-US" dirty="0" err="1"/>
              <a:t>vragen</a:t>
            </a:r>
            <a:r>
              <a:rPr lang="en-US" dirty="0"/>
              <a:t>, </a:t>
            </a:r>
            <a:r>
              <a:rPr lang="en-US" dirty="0" err="1"/>
              <a:t>soms</a:t>
            </a:r>
            <a:r>
              <a:rPr lang="en-US" dirty="0"/>
              <a:t> </a:t>
            </a:r>
            <a:r>
              <a:rPr lang="en-US" dirty="0" err="1"/>
              <a:t>panelbureau</a:t>
            </a:r>
            <a:r>
              <a:rPr lang="en-US" dirty="0"/>
              <a:t>. </a:t>
            </a:r>
            <a:r>
              <a:rPr lang="nl-NL" dirty="0"/>
              <a:t>Kan ook partijen laten aanhaken zoals universiteiten. Leg de vragenlijst voor aan de 5-10 personen en test deze vooraf.</a:t>
            </a:r>
          </a:p>
          <a:p>
            <a:pPr>
              <a:buFont typeface="+mj-lt"/>
              <a:buAutoNum type="arabicPeriod"/>
            </a:pPr>
            <a:r>
              <a:rPr lang="nl-NL" dirty="0"/>
              <a:t>Terugvaloptie: pak zelf de telefoon of je gaat de straat op/ langs de huizen.</a:t>
            </a:r>
          </a:p>
        </p:txBody>
      </p:sp>
    </p:spTree>
    <p:extLst>
      <p:ext uri="{BB962C8B-B14F-4D97-AF65-F5344CB8AC3E}">
        <p14:creationId xmlns:p14="http://schemas.microsoft.com/office/powerpoint/2010/main" val="1182937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Intermezzo 1: </a:t>
            </a:r>
            <a:br>
              <a:rPr lang="nl-NL" dirty="0"/>
            </a:br>
            <a:r>
              <a:rPr lang="nl-NL" dirty="0"/>
              <a:t>‘Je loopt geheid tegen probleempjes aan’</a:t>
            </a:r>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a:t>Denk daarbij aan:</a:t>
            </a:r>
            <a:br>
              <a:rPr lang="nl-NL" dirty="0"/>
            </a:br>
            <a:endParaRPr lang="nl-NL" dirty="0"/>
          </a:p>
          <a:p>
            <a:r>
              <a:rPr lang="nl-NL" dirty="0"/>
              <a:t>Management overtuigen / Gaat het door, ja of nee? </a:t>
            </a:r>
          </a:p>
          <a:p>
            <a:r>
              <a:rPr lang="nl-NL" dirty="0"/>
              <a:t>Benodigde tijd</a:t>
            </a:r>
          </a:p>
          <a:p>
            <a:r>
              <a:rPr lang="nl-NL" dirty="0"/>
              <a:t>Geld </a:t>
            </a:r>
          </a:p>
          <a:p>
            <a:r>
              <a:rPr lang="nl-NL" dirty="0"/>
              <a:t>Aan de voorkant van beleid: commitment ontwikkelen met doelgroepen waar je geen contact mee hebt / partijen aangehaakt houden</a:t>
            </a:r>
          </a:p>
          <a:p>
            <a:r>
              <a:rPr lang="nl-NL" dirty="0"/>
              <a:t>AVG</a:t>
            </a:r>
          </a:p>
          <a:p>
            <a:r>
              <a:rPr lang="nl-NL" dirty="0"/>
              <a:t>Kun je de doelgroep bereiken</a:t>
            </a:r>
          </a:p>
          <a:p>
            <a:r>
              <a:rPr lang="nl-NL" dirty="0"/>
              <a:t>De dossierhouder wisselt maar wij zijn er nog steeds.</a:t>
            </a:r>
          </a:p>
          <a:p>
            <a:r>
              <a:rPr lang="nl-NL" dirty="0"/>
              <a:t>Wie mag bepaalde data inzien en wie niet?</a:t>
            </a:r>
            <a:r>
              <a:rPr lang="en-US" dirty="0"/>
              <a:t>. Hoe </a:t>
            </a:r>
            <a:r>
              <a:rPr lang="en-US" dirty="0" err="1"/>
              <a:t>schakel</a:t>
            </a:r>
            <a:r>
              <a:rPr lang="en-US" dirty="0"/>
              <a:t> je </a:t>
            </a:r>
            <a:r>
              <a:rPr lang="en-US" dirty="0" err="1"/>
              <a:t>daarmee</a:t>
            </a:r>
            <a:r>
              <a:rPr lang="en-US" dirty="0"/>
              <a:t>?</a:t>
            </a:r>
            <a:endParaRPr lang="nl-NL" dirty="0"/>
          </a:p>
          <a:p>
            <a:r>
              <a:rPr lang="nl-NL" dirty="0"/>
              <a:t>Omgaan met WOB verzoek. </a:t>
            </a:r>
          </a:p>
          <a:p>
            <a:pPr marL="0" indent="0">
              <a:buNone/>
            </a:pPr>
            <a:r>
              <a:rPr lang="nl-NL" dirty="0"/>
              <a:t>(Zie casus Cybersecurity)</a:t>
            </a:r>
          </a:p>
        </p:txBody>
      </p:sp>
    </p:spTree>
    <p:extLst>
      <p:ext uri="{BB962C8B-B14F-4D97-AF65-F5344CB8AC3E}">
        <p14:creationId xmlns:p14="http://schemas.microsoft.com/office/powerpoint/2010/main" val="801466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Cybersecurity</a:t>
            </a:r>
            <a:br>
              <a:rPr lang="nl-NL" dirty="0"/>
            </a:br>
            <a:r>
              <a:rPr lang="nl-NL" i="1" dirty="0"/>
              <a:t>Je hebt soms een lange adem nodig</a:t>
            </a:r>
          </a:p>
        </p:txBody>
      </p:sp>
      <p:sp>
        <p:nvSpPr>
          <p:cNvPr id="3" name="Tijdelijke aanduiding voor inhoud 2"/>
          <p:cNvSpPr>
            <a:spLocks noGrp="1"/>
          </p:cNvSpPr>
          <p:nvPr>
            <p:ph idx="1"/>
          </p:nvPr>
        </p:nvSpPr>
        <p:spPr/>
        <p:txBody>
          <a:bodyPr>
            <a:noAutofit/>
          </a:bodyPr>
          <a:lstStyle/>
          <a:p>
            <a:pPr>
              <a:spcBef>
                <a:spcPts val="0"/>
              </a:spcBef>
            </a:pPr>
            <a:r>
              <a:rPr lang="nl-NL" sz="1300" dirty="0"/>
              <a:t>We zijn meer dan vijf jaar mee met dit project bezig geweest. Complex project met meerdere stakeholders: samenwerkingsverband van beleidsdirectie, regionale partner en BIT met daarnaast betrokkenheid van een Cybersecuritybedrijf, Universiteit, AVG-juristen en uiteraard de deelnemende MKB- bedrijven. </a:t>
            </a:r>
          </a:p>
          <a:p>
            <a:pPr>
              <a:spcBef>
                <a:spcPts val="0"/>
              </a:spcBef>
            </a:pPr>
            <a:endParaRPr lang="nl-NL" sz="1300" dirty="0"/>
          </a:p>
          <a:p>
            <a:pPr>
              <a:spcBef>
                <a:spcPts val="0"/>
              </a:spcBef>
            </a:pPr>
            <a:r>
              <a:rPr lang="nl-NL" sz="1300" dirty="0"/>
              <a:t>Waarom door het zolang?</a:t>
            </a:r>
          </a:p>
          <a:p>
            <a:pPr lvl="1">
              <a:spcBef>
                <a:spcPts val="0"/>
              </a:spcBef>
            </a:pPr>
            <a:r>
              <a:rPr lang="nl-NL" sz="1300" dirty="0"/>
              <a:t>Bepalen focus onderzoek duurde circa een jaar. Dit had sneller gekund, maar BIT had te maken met ondercapaciteit in deze periode, waardoor reeds lopende projecten prioriteit kregen.</a:t>
            </a:r>
          </a:p>
          <a:p>
            <a:pPr lvl="1">
              <a:spcBef>
                <a:spcPts val="0"/>
              </a:spcBef>
            </a:pPr>
            <a:r>
              <a:rPr lang="nl-NL" sz="1300" dirty="0"/>
              <a:t>Het vinden van een Cybersecuritybedrijf dat de test wilde uitvoeren (circa 6 maanden).</a:t>
            </a:r>
          </a:p>
          <a:p>
            <a:pPr lvl="1">
              <a:spcBef>
                <a:spcPts val="0"/>
              </a:spcBef>
            </a:pPr>
            <a:r>
              <a:rPr lang="nl-NL" sz="1300" dirty="0"/>
              <a:t>Géén rechtstreeks contact met doelgroep. We zijn lang bezig geweest met het werven van bedrijven die wilden meedoen aan het onderzoek. Dit duurde bijna 2 jaar, inclusief een half jaar vertraging door de COVID-19 uitbraak.</a:t>
            </a:r>
          </a:p>
          <a:p>
            <a:pPr lvl="1">
              <a:spcBef>
                <a:spcPts val="0"/>
              </a:spcBef>
            </a:pPr>
            <a:r>
              <a:rPr lang="nl-NL" sz="1300" dirty="0"/>
              <a:t>Een van die bedrijven wilde meer weten over de selectie van het Cybersecuritybedrijf dat de </a:t>
            </a:r>
            <a:r>
              <a:rPr lang="nl-NL" sz="1300" dirty="0" err="1"/>
              <a:t>phishingtest</a:t>
            </a:r>
            <a:r>
              <a:rPr lang="nl-NL" sz="1300" dirty="0"/>
              <a:t> zou gaan uitvoeren en diende een WOB verzoek in (circa 3 maanden vertraging).</a:t>
            </a:r>
          </a:p>
          <a:p>
            <a:pPr lvl="1">
              <a:spcBef>
                <a:spcPts val="0"/>
              </a:spcBef>
            </a:pPr>
            <a:r>
              <a:rPr lang="nl-NL" sz="1300" dirty="0"/>
              <a:t>AVG – ook al werden de overeenkomsten tussen de deelnemende MKB-bedrijven en het Cybersecuritybedrijf getekend - wilde het samenwerkingsverband er wel voorzorgen dat alles netjes geregeld zou worden aangezien wij de </a:t>
            </a:r>
            <a:r>
              <a:rPr lang="nl-NL" sz="1300" dirty="0" err="1"/>
              <a:t>phishingtest</a:t>
            </a:r>
            <a:r>
              <a:rPr lang="nl-NL" sz="1300" dirty="0"/>
              <a:t> gratis aanboden (circa 4 maanden mee bezig geweest).</a:t>
            </a:r>
          </a:p>
          <a:p>
            <a:pPr lvl="1">
              <a:spcBef>
                <a:spcPts val="0"/>
              </a:spcBef>
            </a:pPr>
            <a:r>
              <a:rPr lang="nl-NL" sz="1300" dirty="0"/>
              <a:t>Uitvoeren veldexperiment inclusief bijsturen van het onderzoek door problemen in de uitvoering door het Cybersecuritybedrijf (6 maanden).</a:t>
            </a:r>
          </a:p>
          <a:p>
            <a:pPr lvl="1">
              <a:spcBef>
                <a:spcPts val="0"/>
              </a:spcBef>
            </a:pPr>
            <a:r>
              <a:rPr lang="nl-NL" sz="1300" dirty="0"/>
              <a:t>Complexe dataset die eerst opgeschoond moest worden voordat data-analyses konden worden uitgevoerd. (5-6 maanden)</a:t>
            </a:r>
          </a:p>
          <a:p>
            <a:pPr>
              <a:spcBef>
                <a:spcPts val="0"/>
              </a:spcBef>
            </a:pPr>
            <a:endParaRPr lang="nl-NL" sz="1300" dirty="0"/>
          </a:p>
        </p:txBody>
      </p:sp>
    </p:spTree>
    <p:extLst>
      <p:ext uri="{BB962C8B-B14F-4D97-AF65-F5344CB8AC3E}">
        <p14:creationId xmlns:p14="http://schemas.microsoft.com/office/powerpoint/2010/main" val="2459216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Stap 4: Interventies ontwerpen</a:t>
            </a:r>
          </a:p>
        </p:txBody>
      </p:sp>
      <p:sp>
        <p:nvSpPr>
          <p:cNvPr id="3" name="Tijdelijke aanduiding voor inhoud 2"/>
          <p:cNvSpPr>
            <a:spLocks noGrp="1"/>
          </p:cNvSpPr>
          <p:nvPr>
            <p:ph idx="1"/>
          </p:nvPr>
        </p:nvSpPr>
        <p:spPr/>
        <p:txBody>
          <a:bodyPr>
            <a:normAutofit/>
          </a:bodyPr>
          <a:lstStyle/>
          <a:p>
            <a:pPr marL="0" indent="0">
              <a:buNone/>
            </a:pPr>
            <a:r>
              <a:rPr lang="nl-NL" sz="1500" b="1" dirty="0"/>
              <a:t>Startpunt</a:t>
            </a:r>
          </a:p>
          <a:p>
            <a:pPr>
              <a:lnSpc>
                <a:spcPct val="90000"/>
              </a:lnSpc>
            </a:pPr>
            <a:r>
              <a:rPr lang="nl-NL" sz="1500" dirty="0"/>
              <a:t>Je hebt een literatuurstudie gedaan.</a:t>
            </a:r>
          </a:p>
          <a:p>
            <a:pPr>
              <a:lnSpc>
                <a:spcPct val="90000"/>
              </a:lnSpc>
            </a:pPr>
            <a:r>
              <a:rPr lang="nl-NL" sz="1500" dirty="0"/>
              <a:t>Je hebt het veld verkend (of laten verkennen) met behulp van een gevalideerde vragenlijst.</a:t>
            </a:r>
          </a:p>
          <a:p>
            <a:pPr>
              <a:lnSpc>
                <a:spcPct val="90000"/>
              </a:lnSpc>
            </a:pPr>
            <a:r>
              <a:rPr lang="nl-NL" sz="1500" dirty="0"/>
              <a:t>Je hebt (desgewenst) een projectgroep geformeerd.</a:t>
            </a:r>
          </a:p>
          <a:p>
            <a:pPr marL="0" indent="0">
              <a:buNone/>
            </a:pPr>
            <a:endParaRPr lang="nl-NL" sz="1500" dirty="0"/>
          </a:p>
          <a:p>
            <a:pPr marL="0" indent="0">
              <a:spcBef>
                <a:spcPts val="580"/>
              </a:spcBef>
              <a:buNone/>
              <a:defRPr/>
            </a:pPr>
            <a:r>
              <a:rPr lang="nl-NL" sz="1500" b="1" dirty="0"/>
              <a:t>Organiseer Interventie brainstormsessie met dossierhouder, gedragsexperts en/of veldkenners</a:t>
            </a:r>
            <a:endParaRPr lang="nl-NL" sz="1500" dirty="0"/>
          </a:p>
          <a:p>
            <a:pPr marL="514350" indent="-514350">
              <a:spcBef>
                <a:spcPts val="580"/>
              </a:spcBef>
              <a:buFont typeface="+mj-lt"/>
              <a:buAutoNum type="arabicPeriod"/>
              <a:defRPr/>
            </a:pPr>
            <a:r>
              <a:rPr lang="nl-NL" sz="1500" dirty="0"/>
              <a:t>Open en geef </a:t>
            </a:r>
            <a:r>
              <a:rPr lang="nl-NL" sz="1500" b="1" dirty="0"/>
              <a:t>presentatie over thema en aangrijpingspunten in het veld</a:t>
            </a:r>
            <a:r>
              <a:rPr lang="nl-NL" sz="1500" dirty="0"/>
              <a:t>.</a:t>
            </a:r>
          </a:p>
          <a:p>
            <a:pPr marL="514350" indent="-514350">
              <a:spcBef>
                <a:spcPts val="580"/>
              </a:spcBef>
              <a:buFont typeface="+mj-lt"/>
              <a:buAutoNum type="arabicPeriod"/>
              <a:defRPr/>
            </a:pPr>
            <a:r>
              <a:rPr lang="nl-NL" sz="1500" dirty="0"/>
              <a:t>Stel een opwarmvraag: </a:t>
            </a:r>
            <a:r>
              <a:rPr lang="nl-NL" sz="1500" b="1" dirty="0"/>
              <a:t>waar denk JIJ aan bij &lt;naam thema/dossier&gt; en gedragsinterventies?</a:t>
            </a:r>
            <a:br>
              <a:rPr lang="nl-NL" sz="1500" b="1" dirty="0"/>
            </a:br>
            <a:r>
              <a:rPr lang="nl-NL" sz="1500" dirty="0"/>
              <a:t>(één zin per persoon)</a:t>
            </a:r>
          </a:p>
          <a:p>
            <a:pPr marL="514350" indent="-514350">
              <a:spcBef>
                <a:spcPts val="580"/>
              </a:spcBef>
              <a:buFont typeface="+mj-lt"/>
              <a:buAutoNum type="arabicPeriod"/>
              <a:defRPr/>
            </a:pPr>
            <a:r>
              <a:rPr lang="nl-NL" sz="1500" dirty="0"/>
              <a:t>Stel de vraag: </a:t>
            </a:r>
            <a:r>
              <a:rPr lang="nl-NL" sz="1500" b="1" dirty="0"/>
              <a:t>waar zien jullie interventiemogelijkheden?</a:t>
            </a:r>
            <a:endParaRPr lang="nl-NL" dirty="0"/>
          </a:p>
          <a:p>
            <a:endParaRPr lang="nl-NL" dirty="0"/>
          </a:p>
          <a:p>
            <a:endParaRPr lang="nl-NL" dirty="0"/>
          </a:p>
        </p:txBody>
      </p:sp>
    </p:spTree>
    <p:extLst>
      <p:ext uri="{BB962C8B-B14F-4D97-AF65-F5344CB8AC3E}">
        <p14:creationId xmlns:p14="http://schemas.microsoft.com/office/powerpoint/2010/main" val="768241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defRPr/>
            </a:pPr>
            <a:r>
              <a:rPr lang="nl-NL" dirty="0"/>
              <a:t>Stap 4: Interventies ontwerpen (II)</a:t>
            </a:r>
            <a:br>
              <a:rPr lang="nl-NL" sz="2800" dirty="0"/>
            </a:br>
            <a:br>
              <a:rPr lang="nl-NL" sz="1200" dirty="0"/>
            </a:br>
            <a:endParaRPr lang="nl-NL" sz="1200" dirty="0"/>
          </a:p>
        </p:txBody>
      </p:sp>
      <p:sp>
        <p:nvSpPr>
          <p:cNvPr id="3" name="Tijdelijke aanduiding voor inhoud 2"/>
          <p:cNvSpPr>
            <a:spLocks noGrp="1"/>
          </p:cNvSpPr>
          <p:nvPr>
            <p:ph idx="1"/>
          </p:nvPr>
        </p:nvSpPr>
        <p:spPr>
          <a:xfrm>
            <a:off x="765017" y="1396501"/>
            <a:ext cx="8596668" cy="5461499"/>
          </a:xfrm>
        </p:spPr>
        <p:txBody>
          <a:bodyPr>
            <a:noAutofit/>
          </a:bodyPr>
          <a:lstStyle/>
          <a:p>
            <a:pPr marL="514350" indent="-514350">
              <a:spcBef>
                <a:spcPts val="580"/>
              </a:spcBef>
              <a:buFont typeface="+mj-lt"/>
              <a:buAutoNum type="arabicPeriod"/>
              <a:defRPr/>
            </a:pPr>
            <a:r>
              <a:rPr lang="nl-NL" sz="1200" dirty="0"/>
              <a:t>Ga na wat </a:t>
            </a:r>
            <a:r>
              <a:rPr lang="nl-NL" sz="1200" b="1" dirty="0"/>
              <a:t>kansrijke/behapbare interventies</a:t>
            </a:r>
            <a:r>
              <a:rPr lang="nl-NL" sz="1200" dirty="0"/>
              <a:t> zijn. Selecteer via de volgende criteria:</a:t>
            </a:r>
            <a:br>
              <a:rPr lang="nl-NL" sz="1200" dirty="0"/>
            </a:br>
            <a:r>
              <a:rPr lang="nl-NL" sz="1200" dirty="0"/>
              <a:t>* Verwachte gedragseffect/impact; vergelijkbare interventies elders. </a:t>
            </a:r>
            <a:br>
              <a:rPr lang="nl-NL" sz="1200" dirty="0"/>
            </a:br>
            <a:r>
              <a:rPr lang="nl-NL" sz="1200" dirty="0"/>
              <a:t>* Draagvlak bij de opdrachtgever: zien zij het ook zitten? </a:t>
            </a:r>
            <a:br>
              <a:rPr lang="nl-NL" sz="1200" dirty="0"/>
            </a:br>
            <a:r>
              <a:rPr lang="nl-NL" sz="1200" dirty="0"/>
              <a:t>* Opschaalbaarheid van de interventie.</a:t>
            </a:r>
            <a:br>
              <a:rPr lang="nl-NL" sz="1200" dirty="0"/>
            </a:br>
            <a:r>
              <a:rPr lang="nl-NL" sz="1200" dirty="0"/>
              <a:t>* Uitvoerbaarheid: kun je in de praktijk voor elkaar krijgen?</a:t>
            </a:r>
            <a:r>
              <a:rPr lang="en-US" sz="1200" dirty="0"/>
              <a:t> </a:t>
            </a:r>
            <a:endParaRPr lang="nl-NL" sz="1200" dirty="0"/>
          </a:p>
          <a:p>
            <a:pPr marL="1314450" lvl="2" indent="-457200">
              <a:spcBef>
                <a:spcPts val="370"/>
              </a:spcBef>
              <a:buClr>
                <a:schemeClr val="accent1">
                  <a:tint val="60000"/>
                </a:schemeClr>
              </a:buClr>
              <a:buFont typeface="Wingdings" pitchFamily="2" charset="2"/>
              <a:buChar char="ü"/>
              <a:defRPr/>
            </a:pPr>
            <a:r>
              <a:rPr lang="nl-NL" sz="1200" dirty="0"/>
              <a:t>Sluit aan bij geïdentificeerd knelpunt of bij cruciale stap in besluitvormingsproces</a:t>
            </a:r>
          </a:p>
          <a:p>
            <a:pPr marL="1314450" lvl="2" indent="-457200">
              <a:spcBef>
                <a:spcPts val="370"/>
              </a:spcBef>
              <a:buClr>
                <a:schemeClr val="accent1">
                  <a:tint val="60000"/>
                </a:schemeClr>
              </a:buClr>
              <a:buFont typeface="Wingdings" pitchFamily="2" charset="2"/>
              <a:buChar char="ü"/>
              <a:defRPr/>
            </a:pPr>
            <a:r>
              <a:rPr lang="nl-NL" sz="1200" dirty="0"/>
              <a:t>Eenvoud</a:t>
            </a:r>
          </a:p>
          <a:p>
            <a:pPr marL="1314450" lvl="2" indent="-457200">
              <a:spcBef>
                <a:spcPts val="370"/>
              </a:spcBef>
              <a:buClr>
                <a:schemeClr val="accent1">
                  <a:tint val="60000"/>
                </a:schemeClr>
              </a:buClr>
              <a:buFont typeface="Wingdings" pitchFamily="2" charset="2"/>
              <a:buChar char="ü"/>
              <a:defRPr/>
            </a:pPr>
            <a:r>
              <a:rPr lang="nl-NL" sz="1200" dirty="0"/>
              <a:t>Sluit het aan bij iets dat we al doen</a:t>
            </a:r>
          </a:p>
          <a:p>
            <a:pPr marL="1314450" lvl="2" indent="-457200">
              <a:spcBef>
                <a:spcPts val="370"/>
              </a:spcBef>
              <a:buClr>
                <a:schemeClr val="accent1">
                  <a:tint val="60000"/>
                </a:schemeClr>
              </a:buClr>
              <a:buFont typeface="Wingdings" pitchFamily="2" charset="2"/>
              <a:buChar char="ü"/>
              <a:defRPr/>
            </a:pPr>
            <a:r>
              <a:rPr lang="nl-NL" sz="1200" dirty="0"/>
              <a:t>Kunnen we het in een experiment uittesten?</a:t>
            </a:r>
          </a:p>
          <a:p>
            <a:pPr marL="457200" lvl="1" indent="0">
              <a:spcBef>
                <a:spcPts val="370"/>
              </a:spcBef>
              <a:buClr>
                <a:schemeClr val="accent1">
                  <a:tint val="60000"/>
                </a:schemeClr>
              </a:buClr>
              <a:buNone/>
              <a:defRPr/>
            </a:pPr>
            <a:r>
              <a:rPr lang="nl-NL" sz="1200" dirty="0"/>
              <a:t>* (Aanvullende criteria en brainstormformules zijn MINDSPACE en EAST).</a:t>
            </a:r>
          </a:p>
          <a:p>
            <a:pPr marL="514350" indent="-514350">
              <a:spcBef>
                <a:spcPts val="580"/>
              </a:spcBef>
              <a:buFont typeface="+mj-lt"/>
              <a:buAutoNum type="arabicPeriod"/>
              <a:defRPr/>
            </a:pPr>
            <a:r>
              <a:rPr lang="nl-NL" sz="1200" b="1" dirty="0"/>
              <a:t>Hoe kan een experiment eruit zien?</a:t>
            </a:r>
          </a:p>
          <a:p>
            <a:pPr marL="1314450" lvl="2" indent="-457200">
              <a:spcBef>
                <a:spcPts val="370"/>
              </a:spcBef>
              <a:buClr>
                <a:schemeClr val="accent1">
                  <a:tint val="60000"/>
                </a:schemeClr>
              </a:buClr>
              <a:buFont typeface="+mj-lt"/>
              <a:buAutoNum type="arabicPeriod"/>
              <a:defRPr/>
            </a:pPr>
            <a:r>
              <a:rPr lang="nl-NL" sz="1200" dirty="0"/>
              <a:t>Volgtijdelijk: experiment met nulmeting en nameting</a:t>
            </a:r>
          </a:p>
          <a:p>
            <a:pPr marL="1314450" lvl="2" indent="-457200">
              <a:spcBef>
                <a:spcPts val="370"/>
              </a:spcBef>
              <a:buClr>
                <a:schemeClr val="accent1">
                  <a:tint val="60000"/>
                </a:schemeClr>
              </a:buClr>
              <a:buFont typeface="+mj-lt"/>
              <a:buAutoNum type="arabicPeriod"/>
              <a:defRPr/>
            </a:pPr>
            <a:r>
              <a:rPr lang="nl-NL" sz="1200" dirty="0"/>
              <a:t>Synchroon: controlegroep en interventiegroep(en)</a:t>
            </a:r>
          </a:p>
          <a:p>
            <a:pPr marL="1314450" lvl="2" indent="-457200">
              <a:spcBef>
                <a:spcPts val="370"/>
              </a:spcBef>
              <a:buClr>
                <a:schemeClr val="accent1">
                  <a:tint val="60000"/>
                </a:schemeClr>
              </a:buClr>
              <a:buFont typeface="+mj-lt"/>
              <a:buAutoNum type="arabicPeriod"/>
              <a:defRPr/>
            </a:pPr>
            <a:r>
              <a:rPr lang="nl-NL" sz="1200" dirty="0"/>
              <a:t>Of een combinatie van deze twee</a:t>
            </a:r>
          </a:p>
          <a:p>
            <a:pPr marL="514350" indent="-514350">
              <a:spcBef>
                <a:spcPts val="580"/>
              </a:spcBef>
              <a:buFont typeface="+mj-lt"/>
              <a:buAutoNum type="arabicPeriod"/>
              <a:defRPr/>
            </a:pPr>
            <a:r>
              <a:rPr lang="nl-NL" sz="1200" b="1" dirty="0"/>
              <a:t>Korte evaluatie </a:t>
            </a:r>
            <a:r>
              <a:rPr lang="nl-NL" sz="1200" dirty="0"/>
              <a:t>van de bijeenkomst</a:t>
            </a:r>
          </a:p>
          <a:p>
            <a:pPr marL="514350" indent="-514350">
              <a:spcBef>
                <a:spcPts val="580"/>
              </a:spcBef>
              <a:buFont typeface="+mj-lt"/>
              <a:buAutoNum type="arabicPeriod"/>
              <a:defRPr/>
            </a:pPr>
            <a:r>
              <a:rPr lang="nl-NL" sz="1200" dirty="0"/>
              <a:t>Doe een </a:t>
            </a:r>
            <a:r>
              <a:rPr lang="nl-NL" sz="1200" b="1" dirty="0"/>
              <a:t>ethische check</a:t>
            </a:r>
            <a:r>
              <a:rPr lang="nl-NL" sz="1200" dirty="0"/>
              <a:t>: van de interventies. Wegen van belangen. Maatschappelijk belang versus belangen van de doelgroep. </a:t>
            </a:r>
          </a:p>
          <a:p>
            <a:pPr marL="0" indent="0">
              <a:spcBef>
                <a:spcPts val="580"/>
              </a:spcBef>
              <a:buNone/>
              <a:defRPr/>
            </a:pPr>
            <a:br>
              <a:rPr lang="nl-NL" sz="1200" dirty="0"/>
            </a:br>
            <a:r>
              <a:rPr lang="nl-NL" sz="1200" b="1" dirty="0"/>
              <a:t>NB: je kunt ook zélf een voorzet maken en bespreken met andere experts</a:t>
            </a:r>
          </a:p>
          <a:p>
            <a:pPr marL="514350" indent="-514350">
              <a:spcBef>
                <a:spcPts val="580"/>
              </a:spcBef>
              <a:buFont typeface="+mj-lt"/>
              <a:buAutoNum type="arabicPeriod"/>
              <a:defRPr/>
            </a:pPr>
            <a:endParaRPr lang="nl-NL" sz="1200" dirty="0"/>
          </a:p>
          <a:p>
            <a:pPr marL="274320" indent="-274320">
              <a:spcBef>
                <a:spcPts val="580"/>
              </a:spcBef>
              <a:buNone/>
              <a:defRPr/>
            </a:pPr>
            <a:r>
              <a:rPr lang="nl-NL" sz="1200" b="1" i="1" dirty="0"/>
              <a:t>Exit:</a:t>
            </a:r>
          </a:p>
          <a:p>
            <a:pPr>
              <a:lnSpc>
                <a:spcPct val="90000"/>
              </a:lnSpc>
              <a:defRPr/>
            </a:pPr>
            <a:r>
              <a:rPr lang="nl-NL" sz="1200" b="1" dirty="0"/>
              <a:t>Je hebt inzicht in een of meerdere interventies.</a:t>
            </a:r>
          </a:p>
          <a:p>
            <a:pPr>
              <a:lnSpc>
                <a:spcPct val="90000"/>
              </a:lnSpc>
              <a:defRPr/>
            </a:pPr>
            <a:r>
              <a:rPr lang="nl-NL" sz="1200" b="1" dirty="0"/>
              <a:t>Je hebt eerste ideeën voor manieren waarop je een experiment kunt organiseren.</a:t>
            </a:r>
          </a:p>
        </p:txBody>
      </p:sp>
    </p:spTree>
    <p:extLst>
      <p:ext uri="{BB962C8B-B14F-4D97-AF65-F5344CB8AC3E}">
        <p14:creationId xmlns:p14="http://schemas.microsoft.com/office/powerpoint/2010/main" val="2843348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pPr>
              <a:defRPr/>
            </a:pPr>
            <a:r>
              <a:rPr lang="nl-NL" altLang="nl-NL" dirty="0"/>
              <a:t>Intermezzo: Modellen </a:t>
            </a:r>
          </a:p>
        </p:txBody>
      </p:sp>
      <p:sp>
        <p:nvSpPr>
          <p:cNvPr id="2" name="Tijdelijke aanduiding voor tekst 1">
            <a:extLst>
              <a:ext uri="{FF2B5EF4-FFF2-40B4-BE49-F238E27FC236}">
                <a16:creationId xmlns:a16="http://schemas.microsoft.com/office/drawing/2014/main" id="{E2357927-AAB4-477B-8F63-286DB40C4E33}"/>
              </a:ext>
            </a:extLst>
          </p:cNvPr>
          <p:cNvSpPr>
            <a:spLocks noGrp="1"/>
          </p:cNvSpPr>
          <p:nvPr>
            <p:ph type="body" idx="1"/>
          </p:nvPr>
        </p:nvSpPr>
        <p:spPr>
          <a:xfrm>
            <a:off x="675746" y="1757560"/>
            <a:ext cx="4873284" cy="576262"/>
          </a:xfrm>
        </p:spPr>
        <p:txBody>
          <a:bodyPr/>
          <a:lstStyle/>
          <a:p>
            <a:r>
              <a:rPr lang="nl-NL" b="1" dirty="0"/>
              <a:t>MINDSET</a:t>
            </a:r>
          </a:p>
        </p:txBody>
      </p:sp>
      <p:sp>
        <p:nvSpPr>
          <p:cNvPr id="3" name="Tijdelijke aanduiding voor inhoud 2"/>
          <p:cNvSpPr>
            <a:spLocks noGrp="1"/>
          </p:cNvSpPr>
          <p:nvPr>
            <p:ph sz="half" idx="2"/>
          </p:nvPr>
        </p:nvSpPr>
        <p:spPr>
          <a:xfrm>
            <a:off x="675745" y="2333823"/>
            <a:ext cx="4873284" cy="3707540"/>
          </a:xfrm>
        </p:spPr>
        <p:txBody>
          <a:bodyPr>
            <a:noAutofit/>
          </a:bodyPr>
          <a:lstStyle/>
          <a:p>
            <a:pPr marL="0" indent="0">
              <a:spcBef>
                <a:spcPts val="580"/>
              </a:spcBef>
              <a:buNone/>
              <a:defRPr/>
            </a:pPr>
            <a:r>
              <a:rPr lang="nl-NL" sz="1200" dirty="0"/>
              <a:t>Een van de manieren om interventies vanuit gedragswetenschappelijke inzichten te ontwerpen is een ‘vuistregel’- schema met de naam MINDSPACE. Vanuit elk van deze vuistregels kun je interventies bedenken.</a:t>
            </a:r>
          </a:p>
          <a:p>
            <a:pPr marL="548640" lvl="1">
              <a:spcBef>
                <a:spcPts val="370"/>
              </a:spcBef>
              <a:buFont typeface="Wingdings" pitchFamily="2" charset="2"/>
              <a:buChar char="ü"/>
              <a:defRPr/>
            </a:pPr>
            <a:r>
              <a:rPr lang="nl-NL" sz="1200" b="1" i="1" dirty="0"/>
              <a:t>Messenger: </a:t>
            </a:r>
            <a:r>
              <a:rPr lang="nl-NL" sz="1200" dirty="0"/>
              <a:t>we are </a:t>
            </a:r>
            <a:r>
              <a:rPr lang="nl-NL" sz="1200" dirty="0" err="1"/>
              <a:t>heavenly</a:t>
            </a:r>
            <a:r>
              <a:rPr lang="nl-NL" sz="1200" dirty="0"/>
              <a:t> </a:t>
            </a:r>
            <a:r>
              <a:rPr lang="nl-NL" sz="1200" dirty="0" err="1"/>
              <a:t>influenced</a:t>
            </a:r>
            <a:r>
              <a:rPr lang="nl-NL" sz="1200" dirty="0"/>
              <a:t> </a:t>
            </a:r>
            <a:r>
              <a:rPr lang="nl-NL" sz="1200" dirty="0" err="1"/>
              <a:t>by</a:t>
            </a:r>
            <a:r>
              <a:rPr lang="nl-NL" sz="1200" dirty="0"/>
              <a:t> WHO </a:t>
            </a:r>
            <a:r>
              <a:rPr lang="nl-NL" sz="1200" dirty="0" err="1"/>
              <a:t>communicates</a:t>
            </a:r>
            <a:r>
              <a:rPr lang="nl-NL" sz="1200" dirty="0"/>
              <a:t> </a:t>
            </a:r>
            <a:r>
              <a:rPr lang="nl-NL" sz="1200" dirty="0" err="1"/>
              <a:t>information</a:t>
            </a:r>
            <a:r>
              <a:rPr lang="nl-NL" sz="1200" dirty="0"/>
              <a:t>.</a:t>
            </a:r>
          </a:p>
          <a:p>
            <a:pPr marL="548640" lvl="1">
              <a:spcBef>
                <a:spcPts val="370"/>
              </a:spcBef>
              <a:buFont typeface="Wingdings" pitchFamily="2" charset="2"/>
              <a:buChar char="ü"/>
              <a:defRPr/>
            </a:pPr>
            <a:r>
              <a:rPr lang="nl-NL" sz="1200" b="1" i="1" dirty="0" err="1"/>
              <a:t>Incentives</a:t>
            </a:r>
            <a:r>
              <a:rPr lang="nl-NL" sz="1200" b="1" i="1" dirty="0"/>
              <a:t>:</a:t>
            </a:r>
            <a:r>
              <a:rPr lang="nl-NL" sz="1200" dirty="0"/>
              <a:t> </a:t>
            </a:r>
            <a:r>
              <a:rPr lang="nl-NL" sz="1200" dirty="0" err="1"/>
              <a:t>our</a:t>
            </a:r>
            <a:r>
              <a:rPr lang="nl-NL" sz="1200" dirty="0"/>
              <a:t> </a:t>
            </a:r>
            <a:r>
              <a:rPr lang="nl-NL" sz="1200" dirty="0" err="1"/>
              <a:t>responses</a:t>
            </a:r>
            <a:r>
              <a:rPr lang="nl-NL" sz="1200" dirty="0"/>
              <a:t> to </a:t>
            </a:r>
            <a:r>
              <a:rPr lang="nl-NL" sz="1200" dirty="0" err="1"/>
              <a:t>incentives</a:t>
            </a:r>
            <a:r>
              <a:rPr lang="nl-NL" sz="1200" dirty="0"/>
              <a:t> are </a:t>
            </a:r>
            <a:r>
              <a:rPr lang="nl-NL" sz="1200" dirty="0" err="1"/>
              <a:t>shaped</a:t>
            </a:r>
            <a:r>
              <a:rPr lang="nl-NL" sz="1200" dirty="0"/>
              <a:t> </a:t>
            </a:r>
            <a:r>
              <a:rPr lang="nl-NL" sz="1200" dirty="0" err="1"/>
              <a:t>by</a:t>
            </a:r>
            <a:r>
              <a:rPr lang="nl-NL" sz="1200" dirty="0"/>
              <a:t> </a:t>
            </a:r>
            <a:r>
              <a:rPr lang="nl-NL" sz="1200" dirty="0" err="1"/>
              <a:t>predictable</a:t>
            </a:r>
            <a:r>
              <a:rPr lang="nl-NL" sz="1200" dirty="0"/>
              <a:t> mental short </a:t>
            </a:r>
            <a:r>
              <a:rPr lang="nl-NL" sz="1200" dirty="0" err="1"/>
              <a:t>cuts</a:t>
            </a:r>
            <a:r>
              <a:rPr lang="nl-NL" sz="1200" dirty="0"/>
              <a:t> (system 1) </a:t>
            </a:r>
            <a:r>
              <a:rPr lang="nl-NL" sz="1200" dirty="0" err="1"/>
              <a:t>such</a:t>
            </a:r>
            <a:r>
              <a:rPr lang="nl-NL" sz="1200" dirty="0"/>
              <a:t> as </a:t>
            </a:r>
            <a:r>
              <a:rPr lang="nl-NL" sz="1200" dirty="0" err="1"/>
              <a:t>strongly</a:t>
            </a:r>
            <a:r>
              <a:rPr lang="nl-NL" sz="1200" dirty="0"/>
              <a:t> </a:t>
            </a:r>
            <a:r>
              <a:rPr lang="nl-NL" sz="1200" dirty="0" err="1"/>
              <a:t>avoiding</a:t>
            </a:r>
            <a:r>
              <a:rPr lang="nl-NL" sz="1200" dirty="0"/>
              <a:t> </a:t>
            </a:r>
            <a:r>
              <a:rPr lang="nl-NL" sz="1200" dirty="0" err="1"/>
              <a:t>losses</a:t>
            </a:r>
            <a:r>
              <a:rPr lang="nl-NL" sz="1200" dirty="0"/>
              <a:t>.</a:t>
            </a:r>
          </a:p>
          <a:p>
            <a:pPr marL="548640" lvl="1">
              <a:spcBef>
                <a:spcPts val="370"/>
              </a:spcBef>
              <a:buFont typeface="Wingdings" pitchFamily="2" charset="2"/>
              <a:buChar char="ü"/>
              <a:defRPr/>
            </a:pPr>
            <a:r>
              <a:rPr lang="nl-NL" sz="1200" b="1" i="1" dirty="0" err="1"/>
              <a:t>Norms</a:t>
            </a:r>
            <a:r>
              <a:rPr lang="nl-NL" sz="1200" b="1" i="1" dirty="0"/>
              <a:t>:</a:t>
            </a:r>
            <a:r>
              <a:rPr lang="nl-NL" sz="1200" dirty="0"/>
              <a:t> we are </a:t>
            </a:r>
            <a:r>
              <a:rPr lang="nl-NL" sz="1200" dirty="0" err="1"/>
              <a:t>strongly</a:t>
            </a:r>
            <a:r>
              <a:rPr lang="nl-NL" sz="1200" dirty="0"/>
              <a:t> </a:t>
            </a:r>
            <a:r>
              <a:rPr lang="nl-NL" sz="1200" dirty="0" err="1"/>
              <a:t>influenced</a:t>
            </a:r>
            <a:r>
              <a:rPr lang="nl-NL" sz="1200" dirty="0"/>
              <a:t> </a:t>
            </a:r>
            <a:r>
              <a:rPr lang="nl-NL" sz="1200" dirty="0" err="1"/>
              <a:t>by</a:t>
            </a:r>
            <a:r>
              <a:rPr lang="nl-NL" sz="1200" dirty="0"/>
              <a:t> </a:t>
            </a:r>
            <a:r>
              <a:rPr lang="nl-NL" sz="1200" dirty="0" err="1"/>
              <a:t>what</a:t>
            </a:r>
            <a:r>
              <a:rPr lang="nl-NL" sz="1200" dirty="0"/>
              <a:t> </a:t>
            </a:r>
            <a:r>
              <a:rPr lang="nl-NL" sz="1200" dirty="0" err="1"/>
              <a:t>others</a:t>
            </a:r>
            <a:r>
              <a:rPr lang="nl-NL" sz="1200" dirty="0"/>
              <a:t> do.</a:t>
            </a:r>
          </a:p>
          <a:p>
            <a:pPr marL="548640" lvl="1">
              <a:spcBef>
                <a:spcPts val="370"/>
              </a:spcBef>
              <a:buFont typeface="Wingdings" pitchFamily="2" charset="2"/>
              <a:buChar char="ü"/>
              <a:defRPr/>
            </a:pPr>
            <a:r>
              <a:rPr lang="nl-NL" sz="1200" b="1" i="1" dirty="0" err="1"/>
              <a:t>Defaults</a:t>
            </a:r>
            <a:r>
              <a:rPr lang="nl-NL" sz="1200" b="1" i="1" dirty="0"/>
              <a:t>:</a:t>
            </a:r>
            <a:r>
              <a:rPr lang="nl-NL" sz="1200" dirty="0"/>
              <a:t> we ‘go </a:t>
            </a:r>
            <a:r>
              <a:rPr lang="nl-NL" sz="1200" dirty="0" err="1"/>
              <a:t>with</a:t>
            </a:r>
            <a:r>
              <a:rPr lang="nl-NL" sz="1200" dirty="0"/>
              <a:t> the </a:t>
            </a:r>
            <a:r>
              <a:rPr lang="nl-NL" sz="1200" dirty="0" err="1"/>
              <a:t>flow</a:t>
            </a:r>
            <a:r>
              <a:rPr lang="nl-NL" sz="1200" dirty="0"/>
              <a:t>’ of </a:t>
            </a:r>
            <a:r>
              <a:rPr lang="nl-NL" sz="1200" dirty="0" err="1"/>
              <a:t>pre-set</a:t>
            </a:r>
            <a:r>
              <a:rPr lang="nl-NL" sz="1200" dirty="0"/>
              <a:t> </a:t>
            </a:r>
            <a:r>
              <a:rPr lang="nl-NL" sz="1200" dirty="0" err="1"/>
              <a:t>options</a:t>
            </a:r>
            <a:r>
              <a:rPr lang="nl-NL" sz="1200" dirty="0"/>
              <a:t>.</a:t>
            </a:r>
          </a:p>
          <a:p>
            <a:pPr marL="548640" lvl="1">
              <a:spcBef>
                <a:spcPts val="370"/>
              </a:spcBef>
              <a:buFont typeface="Wingdings" pitchFamily="2" charset="2"/>
              <a:buChar char="ü"/>
              <a:defRPr/>
            </a:pPr>
            <a:r>
              <a:rPr lang="nl-NL" sz="1200" b="1" i="1" dirty="0" err="1"/>
              <a:t>Salience</a:t>
            </a:r>
            <a:r>
              <a:rPr lang="nl-NL" sz="1200" b="1" i="1" dirty="0"/>
              <a:t>:</a:t>
            </a:r>
            <a:r>
              <a:rPr lang="nl-NL" sz="1200" dirty="0"/>
              <a:t> </a:t>
            </a:r>
            <a:r>
              <a:rPr lang="nl-NL" sz="1200" dirty="0" err="1"/>
              <a:t>our</a:t>
            </a:r>
            <a:r>
              <a:rPr lang="nl-NL" sz="1200" dirty="0"/>
              <a:t> </a:t>
            </a:r>
            <a:r>
              <a:rPr lang="nl-NL" sz="1200" dirty="0" err="1"/>
              <a:t>attention</a:t>
            </a:r>
            <a:r>
              <a:rPr lang="nl-NL" sz="1200" dirty="0"/>
              <a:t> is </a:t>
            </a:r>
            <a:r>
              <a:rPr lang="nl-NL" sz="1200" dirty="0" err="1"/>
              <a:t>drawn</a:t>
            </a:r>
            <a:r>
              <a:rPr lang="nl-NL" sz="1200" dirty="0"/>
              <a:t> to </a:t>
            </a:r>
            <a:r>
              <a:rPr lang="nl-NL" sz="1200" dirty="0" err="1"/>
              <a:t>what</a:t>
            </a:r>
            <a:r>
              <a:rPr lang="nl-NL" sz="1200" dirty="0"/>
              <a:t> is </a:t>
            </a:r>
            <a:r>
              <a:rPr lang="nl-NL" sz="1200" dirty="0" err="1"/>
              <a:t>novel</a:t>
            </a:r>
            <a:r>
              <a:rPr lang="nl-NL" sz="1200" dirty="0"/>
              <a:t> and </a:t>
            </a:r>
            <a:r>
              <a:rPr lang="nl-NL" sz="1200" dirty="0" err="1"/>
              <a:t>seems</a:t>
            </a:r>
            <a:r>
              <a:rPr lang="nl-NL" sz="1200" dirty="0"/>
              <a:t> relevant to </a:t>
            </a:r>
            <a:r>
              <a:rPr lang="nl-NL" sz="1200" dirty="0" err="1"/>
              <a:t>us</a:t>
            </a:r>
            <a:r>
              <a:rPr lang="nl-NL" sz="1200" dirty="0"/>
              <a:t>.</a:t>
            </a:r>
          </a:p>
          <a:p>
            <a:pPr marL="548640" lvl="1">
              <a:spcBef>
                <a:spcPts val="370"/>
              </a:spcBef>
              <a:buFont typeface="Wingdings" pitchFamily="2" charset="2"/>
              <a:buChar char="ü"/>
              <a:defRPr/>
            </a:pPr>
            <a:r>
              <a:rPr lang="nl-NL" sz="1200" b="1" i="1" dirty="0" err="1"/>
              <a:t>Priming</a:t>
            </a:r>
            <a:r>
              <a:rPr lang="nl-NL" sz="1200" b="1" i="1" dirty="0"/>
              <a:t>:  </a:t>
            </a:r>
            <a:r>
              <a:rPr lang="en-US" sz="1200" dirty="0"/>
              <a:t>our acts are often influenced by sub-conscious cues</a:t>
            </a:r>
            <a:endParaRPr lang="nl-NL" sz="1200" b="1" i="1" dirty="0"/>
          </a:p>
          <a:p>
            <a:pPr marL="548640" lvl="1">
              <a:spcBef>
                <a:spcPts val="370"/>
              </a:spcBef>
              <a:buFont typeface="Wingdings" pitchFamily="2" charset="2"/>
              <a:buChar char="ü"/>
              <a:defRPr/>
            </a:pPr>
            <a:r>
              <a:rPr lang="nl-NL" sz="1200" b="1" i="1" dirty="0"/>
              <a:t>Affect:</a:t>
            </a:r>
            <a:r>
              <a:rPr lang="nl-NL" sz="1200" dirty="0"/>
              <a:t> </a:t>
            </a:r>
            <a:r>
              <a:rPr lang="nl-NL" sz="1200" dirty="0" err="1"/>
              <a:t>our</a:t>
            </a:r>
            <a:r>
              <a:rPr lang="nl-NL" sz="1200" dirty="0"/>
              <a:t> </a:t>
            </a:r>
            <a:r>
              <a:rPr lang="nl-NL" sz="1200" dirty="0" err="1"/>
              <a:t>emotional</a:t>
            </a:r>
            <a:r>
              <a:rPr lang="nl-NL" sz="1200" dirty="0"/>
              <a:t> </a:t>
            </a:r>
            <a:r>
              <a:rPr lang="nl-NL" sz="1200" dirty="0" err="1"/>
              <a:t>associations</a:t>
            </a:r>
            <a:r>
              <a:rPr lang="nl-NL" sz="1200" dirty="0"/>
              <a:t> cab </a:t>
            </a:r>
            <a:r>
              <a:rPr lang="nl-NL" sz="1200" dirty="0" err="1"/>
              <a:t>powerfully</a:t>
            </a:r>
            <a:r>
              <a:rPr lang="nl-NL" sz="1200" dirty="0"/>
              <a:t> </a:t>
            </a:r>
            <a:r>
              <a:rPr lang="nl-NL" sz="1200" dirty="0" err="1"/>
              <a:t>shape</a:t>
            </a:r>
            <a:r>
              <a:rPr lang="nl-NL" sz="1200" dirty="0"/>
              <a:t> </a:t>
            </a:r>
            <a:r>
              <a:rPr lang="nl-NL" sz="1200" dirty="0" err="1"/>
              <a:t>our</a:t>
            </a:r>
            <a:r>
              <a:rPr lang="nl-NL" sz="1200" dirty="0"/>
              <a:t> actions.</a:t>
            </a:r>
          </a:p>
          <a:p>
            <a:pPr marL="548640" lvl="1">
              <a:spcBef>
                <a:spcPts val="370"/>
              </a:spcBef>
              <a:buFont typeface="Wingdings" pitchFamily="2" charset="2"/>
              <a:buChar char="ü"/>
              <a:defRPr/>
            </a:pPr>
            <a:r>
              <a:rPr lang="nl-NL" sz="1200" b="1" i="1" dirty="0" err="1"/>
              <a:t>Commitments</a:t>
            </a:r>
            <a:r>
              <a:rPr lang="nl-NL" sz="1200" b="1" i="1" dirty="0"/>
              <a:t>:</a:t>
            </a:r>
            <a:r>
              <a:rPr lang="nl-NL" sz="1200" dirty="0"/>
              <a:t> we </a:t>
            </a:r>
            <a:r>
              <a:rPr lang="nl-NL" sz="1200" dirty="0" err="1"/>
              <a:t>seek</a:t>
            </a:r>
            <a:r>
              <a:rPr lang="nl-NL" sz="1200" dirty="0"/>
              <a:t> to </a:t>
            </a:r>
            <a:r>
              <a:rPr lang="nl-NL" sz="1200" dirty="0" err="1"/>
              <a:t>be</a:t>
            </a:r>
            <a:r>
              <a:rPr lang="nl-NL" sz="1200" dirty="0"/>
              <a:t> consistent </a:t>
            </a:r>
            <a:r>
              <a:rPr lang="nl-NL" sz="1200" dirty="0" err="1"/>
              <a:t>with</a:t>
            </a:r>
            <a:r>
              <a:rPr lang="nl-NL" sz="1200" dirty="0"/>
              <a:t> </a:t>
            </a:r>
            <a:r>
              <a:rPr lang="nl-NL" sz="1200" dirty="0" err="1"/>
              <a:t>our</a:t>
            </a:r>
            <a:r>
              <a:rPr lang="nl-NL" sz="1200" dirty="0"/>
              <a:t> public </a:t>
            </a:r>
            <a:r>
              <a:rPr lang="nl-NL" sz="1200" dirty="0" err="1"/>
              <a:t>promises</a:t>
            </a:r>
            <a:r>
              <a:rPr lang="nl-NL" sz="1200" dirty="0"/>
              <a:t>, and </a:t>
            </a:r>
            <a:r>
              <a:rPr lang="nl-NL" sz="1200" dirty="0" err="1"/>
              <a:t>reciprocate</a:t>
            </a:r>
            <a:r>
              <a:rPr lang="nl-NL" sz="1200" dirty="0"/>
              <a:t> acts.</a:t>
            </a:r>
          </a:p>
          <a:p>
            <a:pPr marL="548640" lvl="1">
              <a:spcBef>
                <a:spcPts val="370"/>
              </a:spcBef>
              <a:buFont typeface="Wingdings" pitchFamily="2" charset="2"/>
              <a:buChar char="ü"/>
              <a:defRPr/>
            </a:pPr>
            <a:r>
              <a:rPr lang="nl-NL" sz="1200" b="1" dirty="0"/>
              <a:t>Ego:</a:t>
            </a:r>
            <a:r>
              <a:rPr lang="nl-NL" sz="1200" dirty="0"/>
              <a:t> we act in </a:t>
            </a:r>
            <a:r>
              <a:rPr lang="nl-NL" sz="1200" dirty="0" err="1"/>
              <a:t>ways</a:t>
            </a:r>
            <a:r>
              <a:rPr lang="nl-NL" sz="1200" dirty="0"/>
              <a:t> </a:t>
            </a:r>
            <a:r>
              <a:rPr lang="nl-NL" sz="1200" dirty="0" err="1"/>
              <a:t>that</a:t>
            </a:r>
            <a:r>
              <a:rPr lang="nl-NL" sz="1200" dirty="0"/>
              <a:t> </a:t>
            </a:r>
            <a:r>
              <a:rPr lang="nl-NL" sz="1200" dirty="0" err="1"/>
              <a:t>make</a:t>
            </a:r>
            <a:r>
              <a:rPr lang="nl-NL" sz="1200" dirty="0"/>
              <a:t> </a:t>
            </a:r>
            <a:r>
              <a:rPr lang="nl-NL" sz="1200" dirty="0" err="1"/>
              <a:t>us</a:t>
            </a:r>
            <a:r>
              <a:rPr lang="nl-NL" sz="1200" dirty="0"/>
              <a:t> </a:t>
            </a:r>
            <a:r>
              <a:rPr lang="nl-NL" sz="1200" dirty="0" err="1"/>
              <a:t>feel</a:t>
            </a:r>
            <a:r>
              <a:rPr lang="nl-NL" sz="1200" dirty="0"/>
              <a:t> </a:t>
            </a:r>
            <a:r>
              <a:rPr lang="nl-NL" sz="1200" dirty="0" err="1"/>
              <a:t>better</a:t>
            </a:r>
            <a:r>
              <a:rPr lang="nl-NL" sz="1200" dirty="0"/>
              <a:t> </a:t>
            </a:r>
            <a:r>
              <a:rPr lang="nl-NL" sz="1200" dirty="0" err="1"/>
              <a:t>about</a:t>
            </a:r>
            <a:r>
              <a:rPr lang="nl-NL" sz="1200" dirty="0"/>
              <a:t> </a:t>
            </a:r>
            <a:r>
              <a:rPr lang="nl-NL" sz="1200" dirty="0" err="1"/>
              <a:t>ourselves</a:t>
            </a:r>
            <a:r>
              <a:rPr lang="nl-NL" sz="1200" dirty="0"/>
              <a:t>.</a:t>
            </a:r>
            <a:br>
              <a:rPr lang="nl-NL" sz="1200" dirty="0"/>
            </a:br>
            <a:endParaRPr lang="nl-NL" sz="1200" dirty="0"/>
          </a:p>
          <a:p>
            <a:pPr marL="274320" indent="-274320">
              <a:spcBef>
                <a:spcPts val="580"/>
              </a:spcBef>
              <a:buFont typeface="Wingdings 2"/>
              <a:buChar char=""/>
              <a:defRPr/>
            </a:pPr>
            <a:endParaRPr lang="nl-NL" sz="1200" dirty="0"/>
          </a:p>
        </p:txBody>
      </p:sp>
      <p:sp>
        <p:nvSpPr>
          <p:cNvPr id="4" name="Tijdelijke aanduiding voor tekst 3">
            <a:extLst>
              <a:ext uri="{FF2B5EF4-FFF2-40B4-BE49-F238E27FC236}">
                <a16:creationId xmlns:a16="http://schemas.microsoft.com/office/drawing/2014/main" id="{A835FC0D-A658-4D10-BDAD-670D0074F57E}"/>
              </a:ext>
            </a:extLst>
          </p:cNvPr>
          <p:cNvSpPr>
            <a:spLocks noGrp="1"/>
          </p:cNvSpPr>
          <p:nvPr>
            <p:ph type="body" sz="quarter" idx="3"/>
          </p:nvPr>
        </p:nvSpPr>
        <p:spPr>
          <a:xfrm>
            <a:off x="5549030" y="1757560"/>
            <a:ext cx="3724972" cy="576262"/>
          </a:xfrm>
        </p:spPr>
        <p:txBody>
          <a:bodyPr/>
          <a:lstStyle/>
          <a:p>
            <a:r>
              <a:rPr lang="nl-NL" b="1" dirty="0"/>
              <a:t>EAST</a:t>
            </a:r>
          </a:p>
        </p:txBody>
      </p:sp>
      <p:sp>
        <p:nvSpPr>
          <p:cNvPr id="5" name="Tijdelijke aanduiding voor inhoud 4">
            <a:extLst>
              <a:ext uri="{FF2B5EF4-FFF2-40B4-BE49-F238E27FC236}">
                <a16:creationId xmlns:a16="http://schemas.microsoft.com/office/drawing/2014/main" id="{01FAD7FF-A643-4BDA-8BAB-B87CB9417EC0}"/>
              </a:ext>
            </a:extLst>
          </p:cNvPr>
          <p:cNvSpPr>
            <a:spLocks noGrp="1"/>
          </p:cNvSpPr>
          <p:nvPr>
            <p:ph sz="quarter" idx="4"/>
          </p:nvPr>
        </p:nvSpPr>
        <p:spPr>
          <a:xfrm>
            <a:off x="5549030" y="2333823"/>
            <a:ext cx="4183693" cy="3707540"/>
          </a:xfrm>
        </p:spPr>
        <p:txBody>
          <a:bodyPr>
            <a:normAutofit/>
          </a:bodyPr>
          <a:lstStyle/>
          <a:p>
            <a:pPr marL="0" indent="0">
              <a:spcBef>
                <a:spcPts val="580"/>
              </a:spcBef>
              <a:buNone/>
              <a:defRPr/>
            </a:pPr>
            <a:r>
              <a:rPr lang="nl-NL" sz="1200" dirty="0"/>
              <a:t>Later werd er een versimpelde versie, een mentale heuristiek, van gemaakt: </a:t>
            </a:r>
            <a:r>
              <a:rPr lang="nl-NL" sz="1200" b="1" dirty="0"/>
              <a:t>‘EAST’.</a:t>
            </a:r>
          </a:p>
          <a:p>
            <a:pPr marL="548640" lvl="1">
              <a:spcBef>
                <a:spcPts val="370"/>
              </a:spcBef>
              <a:buFont typeface="Wingdings" pitchFamily="2" charset="2"/>
              <a:buChar char="ü"/>
              <a:defRPr/>
            </a:pPr>
            <a:r>
              <a:rPr lang="nl-NL" sz="1200" b="1" dirty="0"/>
              <a:t>Easy. </a:t>
            </a:r>
            <a:r>
              <a:rPr lang="nl-NL" sz="1200" dirty="0"/>
              <a:t>Standaardopties, versimpelen en gedoefactor wegnemen</a:t>
            </a:r>
          </a:p>
          <a:p>
            <a:pPr marL="548640" lvl="1">
              <a:spcBef>
                <a:spcPts val="370"/>
              </a:spcBef>
              <a:buFont typeface="Wingdings" pitchFamily="2" charset="2"/>
              <a:buChar char="ü"/>
              <a:defRPr/>
            </a:pPr>
            <a:r>
              <a:rPr lang="nl-NL" sz="1200" b="1" dirty="0" err="1"/>
              <a:t>Attractive</a:t>
            </a:r>
            <a:r>
              <a:rPr lang="nl-NL" sz="1200" dirty="0"/>
              <a:t>. Aandacht trekken, personaliseren, belonen en straffen</a:t>
            </a:r>
          </a:p>
          <a:p>
            <a:pPr marL="548640" lvl="1">
              <a:spcBef>
                <a:spcPts val="370"/>
              </a:spcBef>
              <a:buFont typeface="Wingdings" pitchFamily="2" charset="2"/>
              <a:buChar char="ü"/>
              <a:defRPr/>
            </a:pPr>
            <a:r>
              <a:rPr lang="nl-NL" sz="1200" b="1" dirty="0" err="1"/>
              <a:t>Social</a:t>
            </a:r>
            <a:r>
              <a:rPr lang="nl-NL" sz="1200" b="1" dirty="0"/>
              <a:t>. </a:t>
            </a:r>
            <a:r>
              <a:rPr lang="nl-NL" sz="1200" dirty="0"/>
              <a:t>Communiceer sociale normen, gebruik sociale netwerken en wederkerigheid</a:t>
            </a:r>
          </a:p>
          <a:p>
            <a:pPr marL="548640" lvl="1">
              <a:spcBef>
                <a:spcPts val="370"/>
              </a:spcBef>
              <a:buFont typeface="Wingdings" pitchFamily="2" charset="2"/>
              <a:buChar char="ü"/>
              <a:defRPr/>
            </a:pPr>
            <a:r>
              <a:rPr lang="nl-NL" sz="1200" b="1" dirty="0" err="1"/>
              <a:t>Timely</a:t>
            </a:r>
            <a:r>
              <a:rPr lang="nl-NL" sz="1200" b="1" dirty="0"/>
              <a:t>. </a:t>
            </a:r>
            <a:r>
              <a:rPr lang="nl-NL" sz="1200" dirty="0"/>
              <a:t>Herinneringen, plannen maken, momentum</a:t>
            </a:r>
            <a:br>
              <a:rPr lang="nl-NL" sz="1200" dirty="0"/>
            </a:br>
            <a:endParaRPr lang="nl-NL" sz="1200" dirty="0"/>
          </a:p>
          <a:p>
            <a:endParaRPr lang="nl-NL" sz="1200" dirty="0"/>
          </a:p>
        </p:txBody>
      </p:sp>
      <p:pic>
        <p:nvPicPr>
          <p:cNvPr id="6" name="Afbeelding 5">
            <a:extLst>
              <a:ext uri="{FF2B5EF4-FFF2-40B4-BE49-F238E27FC236}">
                <a16:creationId xmlns:a16="http://schemas.microsoft.com/office/drawing/2014/main" id="{618A2099-1B4B-4344-91E2-A3D906E5F1DC}"/>
              </a:ext>
            </a:extLst>
          </p:cNvPr>
          <p:cNvPicPr>
            <a:picLocks noChangeAspect="1"/>
          </p:cNvPicPr>
          <p:nvPr/>
        </p:nvPicPr>
        <p:blipFill>
          <a:blip r:embed="rId2"/>
          <a:stretch>
            <a:fillRect/>
          </a:stretch>
        </p:blipFill>
        <p:spPr>
          <a:xfrm>
            <a:off x="5700641" y="4523563"/>
            <a:ext cx="3573361" cy="2233350"/>
          </a:xfrm>
          <a:prstGeom prst="rect">
            <a:avLst/>
          </a:prstGeom>
        </p:spPr>
      </p:pic>
    </p:spTree>
    <p:extLst>
      <p:ext uri="{BB962C8B-B14F-4D97-AF65-F5344CB8AC3E}">
        <p14:creationId xmlns:p14="http://schemas.microsoft.com/office/powerpoint/2010/main" val="222524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defRPr/>
            </a:pPr>
            <a:r>
              <a:rPr lang="nl-NL" dirty="0"/>
              <a:t>Stap 5: Interventies uittesten</a:t>
            </a:r>
          </a:p>
        </p:txBody>
      </p:sp>
      <p:sp>
        <p:nvSpPr>
          <p:cNvPr id="3" name="Tijdelijke aanduiding voor inhoud 2"/>
          <p:cNvSpPr>
            <a:spLocks noGrp="1"/>
          </p:cNvSpPr>
          <p:nvPr>
            <p:ph idx="1"/>
          </p:nvPr>
        </p:nvSpPr>
        <p:spPr>
          <a:xfrm>
            <a:off x="677334" y="1778697"/>
            <a:ext cx="8596668" cy="4262666"/>
          </a:xfrm>
        </p:spPr>
        <p:txBody>
          <a:bodyPr>
            <a:noAutofit/>
          </a:bodyPr>
          <a:lstStyle/>
          <a:p>
            <a:pPr marL="0" indent="0">
              <a:spcBef>
                <a:spcPts val="0"/>
              </a:spcBef>
              <a:buNone/>
            </a:pPr>
            <a:r>
              <a:rPr lang="nl-NL" sz="1300" b="1" dirty="0"/>
              <a:t>Startpunt</a:t>
            </a:r>
          </a:p>
          <a:p>
            <a:pPr>
              <a:lnSpc>
                <a:spcPct val="110000"/>
              </a:lnSpc>
              <a:spcBef>
                <a:spcPts val="0"/>
              </a:spcBef>
            </a:pPr>
            <a:r>
              <a:rPr lang="nl-NL" sz="1300" b="1" dirty="0"/>
              <a:t>Je hebt een literatuurstudie gedaan.</a:t>
            </a:r>
          </a:p>
          <a:p>
            <a:pPr>
              <a:lnSpc>
                <a:spcPct val="110000"/>
              </a:lnSpc>
              <a:spcBef>
                <a:spcPts val="0"/>
              </a:spcBef>
            </a:pPr>
            <a:r>
              <a:rPr lang="nl-NL" sz="1300" b="1" dirty="0"/>
              <a:t>Je hebt het veld verkend (of laten verkennen) met behulp van een gevalideerde vragenlijst.</a:t>
            </a:r>
          </a:p>
          <a:p>
            <a:pPr>
              <a:lnSpc>
                <a:spcPct val="110000"/>
              </a:lnSpc>
              <a:spcBef>
                <a:spcPts val="0"/>
              </a:spcBef>
            </a:pPr>
            <a:r>
              <a:rPr lang="nl-NL" sz="1300" b="1" dirty="0"/>
              <a:t>Je hebt inzicht in een of meerdere interventies.</a:t>
            </a:r>
          </a:p>
          <a:p>
            <a:pPr>
              <a:lnSpc>
                <a:spcPct val="110000"/>
              </a:lnSpc>
              <a:spcBef>
                <a:spcPts val="0"/>
              </a:spcBef>
            </a:pPr>
            <a:r>
              <a:rPr lang="nl-NL" sz="1300" b="1" dirty="0"/>
              <a:t>Je hebt eerste ideeën voor manieren waarop je een experiment kunt organiseren.</a:t>
            </a:r>
          </a:p>
          <a:p>
            <a:pPr marL="914400" lvl="2" indent="0">
              <a:spcBef>
                <a:spcPts val="0"/>
              </a:spcBef>
              <a:buNone/>
            </a:pPr>
            <a:endParaRPr lang="nl-NL" sz="1300" dirty="0"/>
          </a:p>
          <a:p>
            <a:pPr marL="0" indent="0">
              <a:spcBef>
                <a:spcPts val="0"/>
              </a:spcBef>
              <a:buNone/>
            </a:pPr>
            <a:r>
              <a:rPr lang="nl-NL" sz="1300" b="1" dirty="0"/>
              <a:t>Opties nagaan vanuit 2 vragen:</a:t>
            </a:r>
          </a:p>
          <a:p>
            <a:pPr>
              <a:spcBef>
                <a:spcPts val="0"/>
              </a:spcBef>
              <a:buFont typeface="+mj-lt"/>
              <a:buAutoNum type="arabicPeriod"/>
            </a:pPr>
            <a:r>
              <a:rPr lang="nl-NL" sz="1300" b="1" dirty="0"/>
              <a:t>Kies de meest geschikte methode gegeven de onderzoeksvraag die je wilt beantwoorden. ZIE boekje: </a:t>
            </a:r>
            <a:r>
              <a:rPr lang="nl-NL" sz="1300" b="1" u="sng" dirty="0">
                <a:hlinkClick r:id="rId2"/>
              </a:rPr>
              <a:t>https://www.binnl.nl/kennis/publicaties/hoe+is+gedrag+te+onderzoeken/default.aspx</a:t>
            </a:r>
            <a:endParaRPr lang="nl-NL" sz="1300" b="1" u="sng" dirty="0"/>
          </a:p>
          <a:p>
            <a:pPr marL="800100" lvl="1" indent="-342900">
              <a:spcBef>
                <a:spcPts val="0"/>
              </a:spcBef>
              <a:buFont typeface="+mj-lt"/>
              <a:buAutoNum type="alphaLcParenR"/>
            </a:pPr>
            <a:r>
              <a:rPr lang="nl-NL" sz="1300" dirty="0"/>
              <a:t>Een belangrijke vraag is hierbij kan ik een verandering in het doelgedrag statische gezien vaststellen, zie slide (gouden standaard)</a:t>
            </a:r>
          </a:p>
          <a:p>
            <a:pPr>
              <a:spcBef>
                <a:spcPts val="0"/>
              </a:spcBef>
              <a:buFont typeface="+mj-lt"/>
              <a:buAutoNum type="arabicPeriod"/>
            </a:pPr>
            <a:r>
              <a:rPr lang="nl-NL" sz="1300" b="1" dirty="0"/>
              <a:t>Hoe ga ik de gedragsverandering meten? </a:t>
            </a:r>
          </a:p>
          <a:p>
            <a:pPr marL="800100" lvl="1" indent="-342900">
              <a:spcBef>
                <a:spcPts val="0"/>
              </a:spcBef>
              <a:buFont typeface="+mj-lt"/>
              <a:buAutoNum type="alphaLcParenR"/>
            </a:pPr>
            <a:r>
              <a:rPr lang="nl-NL" sz="1300" dirty="0"/>
              <a:t>Heb je al een uitkomstvariabele/doelvariabele die je beleid meet? </a:t>
            </a:r>
            <a:r>
              <a:rPr lang="nl-NL" sz="1300" dirty="0" err="1"/>
              <a:t>Bijv</a:t>
            </a:r>
            <a:r>
              <a:rPr lang="nl-NL" sz="1300" dirty="0"/>
              <a:t>, energiegebruik bij bedrijven. Heb je daar een getal over (aan </a:t>
            </a:r>
            <a:r>
              <a:rPr lang="nl-NL" sz="1300" dirty="0" err="1"/>
              <a:t>kwh</a:t>
            </a:r>
            <a:r>
              <a:rPr lang="nl-NL" sz="1300" dirty="0"/>
              <a:t>, kubieke meters gas, </a:t>
            </a:r>
            <a:r>
              <a:rPr lang="nl-NL" sz="1300" dirty="0" err="1"/>
              <a:t>etc</a:t>
            </a:r>
            <a:r>
              <a:rPr lang="nl-NL" sz="1300" dirty="0"/>
              <a:t>) Worden cijfers bijgehouden? Zijn er monitoren? Hoe zou je het eventueel wel kunnen meten? </a:t>
            </a:r>
            <a:r>
              <a:rPr lang="en-US" sz="1300" dirty="0"/>
              <a:t>Hoe </a:t>
            </a:r>
            <a:r>
              <a:rPr lang="en-US" sz="1300" dirty="0" err="1"/>
              <a:t>zouden</a:t>
            </a:r>
            <a:r>
              <a:rPr lang="en-US" sz="1300" dirty="0"/>
              <a:t> we </a:t>
            </a:r>
            <a:r>
              <a:rPr lang="en-US" sz="1300" dirty="0" err="1"/>
              <a:t>daar</a:t>
            </a:r>
            <a:r>
              <a:rPr lang="en-US" sz="1300" dirty="0"/>
              <a:t> </a:t>
            </a:r>
            <a:r>
              <a:rPr lang="en-US" sz="1300" dirty="0" err="1"/>
              <a:t>cijfers</a:t>
            </a:r>
            <a:r>
              <a:rPr lang="en-US" sz="1300" dirty="0"/>
              <a:t> over </a:t>
            </a:r>
            <a:r>
              <a:rPr lang="en-US" sz="1300" dirty="0" err="1"/>
              <a:t>kunnen</a:t>
            </a:r>
            <a:r>
              <a:rPr lang="en-US" sz="1300" dirty="0"/>
              <a:t> </a:t>
            </a:r>
            <a:r>
              <a:rPr lang="en-US" sz="1300" dirty="0" err="1"/>
              <a:t>verzamelen</a:t>
            </a:r>
            <a:r>
              <a:rPr lang="en-US" sz="1300" dirty="0"/>
              <a:t>?</a:t>
            </a:r>
          </a:p>
          <a:p>
            <a:pPr marL="800100" lvl="1" indent="-342900">
              <a:spcBef>
                <a:spcPts val="0"/>
              </a:spcBef>
              <a:buFont typeface="+mj-lt"/>
              <a:buAutoNum type="alphaLcParenR"/>
            </a:pPr>
            <a:r>
              <a:rPr lang="nl-NL" sz="1300" dirty="0"/>
              <a:t>Bij de uitvoering zitten vaak data en kun je concreet meten via hun systeem.</a:t>
            </a:r>
          </a:p>
          <a:p>
            <a:pPr marL="800100" lvl="1" indent="-342900">
              <a:spcBef>
                <a:spcPts val="0"/>
              </a:spcBef>
              <a:buFont typeface="+mj-lt"/>
              <a:buAutoNum type="alphaLcParenR"/>
            </a:pPr>
            <a:r>
              <a:rPr lang="nl-NL" sz="1300" dirty="0"/>
              <a:t>Kun je de interventie zo vormgeven dat je automatisch data kan gaan verzamelen? Denk aan </a:t>
            </a:r>
            <a:r>
              <a:rPr lang="nl-NL" sz="1300" dirty="0" err="1"/>
              <a:t>emails</a:t>
            </a:r>
            <a:r>
              <a:rPr lang="nl-NL" sz="1300" dirty="0"/>
              <a:t> met meetlinkjes. </a:t>
            </a:r>
          </a:p>
          <a:p>
            <a:pPr marL="800100" lvl="1" indent="-342900">
              <a:spcBef>
                <a:spcPts val="0"/>
              </a:spcBef>
              <a:buFont typeface="+mj-lt"/>
              <a:buAutoNum type="alphaLcParenR"/>
            </a:pPr>
            <a:r>
              <a:rPr lang="nl-NL" sz="1300" dirty="0"/>
              <a:t>Als de interventie niet in het veld kan worden uitgetest zijn online experimenten mogelijk een alternatief. </a:t>
            </a:r>
          </a:p>
          <a:p>
            <a:pPr marL="800100" lvl="1" indent="-342900">
              <a:spcBef>
                <a:spcPts val="0"/>
              </a:spcBef>
              <a:buFont typeface="+mj-lt"/>
              <a:buAutoNum type="alphaLcParenR"/>
            </a:pPr>
            <a:r>
              <a:rPr lang="nl-NL" sz="1300" dirty="0"/>
              <a:t>Is het mogelijk om een koppeling te leggen met data die bij het CBS beschikbaar is?</a:t>
            </a:r>
          </a:p>
          <a:p>
            <a:pPr marL="800100" lvl="1" indent="-342900">
              <a:spcBef>
                <a:spcPts val="0"/>
              </a:spcBef>
              <a:buFont typeface="+mj-lt"/>
              <a:buAutoNum type="alphaLcParenR"/>
            </a:pPr>
            <a:r>
              <a:rPr lang="nl-NL" sz="1300" dirty="0"/>
              <a:t>Is het elders al aangetoond? Hoe is de effectmeting toen gedaan? </a:t>
            </a:r>
          </a:p>
          <a:p>
            <a:pPr marL="0" indent="0">
              <a:spcBef>
                <a:spcPts val="0"/>
              </a:spcBef>
              <a:buNone/>
            </a:pPr>
            <a:endParaRPr lang="nl-NL" sz="1300" dirty="0"/>
          </a:p>
          <a:p>
            <a:pPr>
              <a:spcBef>
                <a:spcPts val="0"/>
              </a:spcBef>
            </a:pPr>
            <a:endParaRPr lang="nl-NL" sz="1300" dirty="0"/>
          </a:p>
        </p:txBody>
      </p:sp>
    </p:spTree>
    <p:extLst>
      <p:ext uri="{BB962C8B-B14F-4D97-AF65-F5344CB8AC3E}">
        <p14:creationId xmlns:p14="http://schemas.microsoft.com/office/powerpoint/2010/main" val="1065009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5FD9283B-798A-4C87-AD3A-E1562404DC11}"/>
              </a:ext>
            </a:extLst>
          </p:cNvPr>
          <p:cNvSpPr>
            <a:spLocks noGrp="1"/>
          </p:cNvSpPr>
          <p:nvPr>
            <p:ph type="title"/>
          </p:nvPr>
        </p:nvSpPr>
        <p:spPr/>
        <p:txBody>
          <a:bodyPr/>
          <a:lstStyle/>
          <a:p>
            <a:r>
              <a:rPr lang="nl-NL" dirty="0"/>
              <a:t>Stap 5: Interventies uittesten</a:t>
            </a:r>
          </a:p>
        </p:txBody>
      </p:sp>
      <p:sp>
        <p:nvSpPr>
          <p:cNvPr id="3" name="Tijdelijke aanduiding voor inhoud 2"/>
          <p:cNvSpPr>
            <a:spLocks noGrp="1"/>
          </p:cNvSpPr>
          <p:nvPr>
            <p:ph idx="1"/>
          </p:nvPr>
        </p:nvSpPr>
        <p:spPr>
          <a:xfrm>
            <a:off x="677334" y="1678489"/>
            <a:ext cx="8596668" cy="4362874"/>
          </a:xfrm>
        </p:spPr>
        <p:txBody>
          <a:bodyPr>
            <a:normAutofit fontScale="25000" lnSpcReduction="20000"/>
          </a:bodyPr>
          <a:lstStyle/>
          <a:p>
            <a:pPr marL="274320" indent="-274320">
              <a:spcBef>
                <a:spcPts val="580"/>
              </a:spcBef>
              <a:buNone/>
              <a:defRPr/>
            </a:pPr>
            <a:r>
              <a:rPr lang="nl-NL" sz="4800" dirty="0"/>
              <a:t>Het is altijd verstandig om via een survey aanvullende gegevens te verzamelen:</a:t>
            </a:r>
          </a:p>
          <a:p>
            <a:pPr marL="0" indent="0">
              <a:spcBef>
                <a:spcPts val="580"/>
              </a:spcBef>
              <a:buNone/>
              <a:defRPr/>
            </a:pPr>
            <a:r>
              <a:rPr lang="nl-NL" sz="4800" b="1" dirty="0"/>
              <a:t>1) Achtergrondkenmerken (denk bijvoorbeeld aan leeftijd, opleiding, sector, kennis) </a:t>
            </a:r>
            <a:r>
              <a:rPr lang="nl-NL" sz="4800" dirty="0"/>
              <a:t>NB: afhankelijk van het onderzoek wisselen de relevante achtergrondkenmerken.</a:t>
            </a:r>
          </a:p>
          <a:p>
            <a:pPr marL="274320" indent="-274320">
              <a:spcBef>
                <a:spcPts val="580"/>
              </a:spcBef>
              <a:buNone/>
              <a:defRPr/>
            </a:pPr>
            <a:r>
              <a:rPr lang="nl-NL" sz="4800" b="1" dirty="0"/>
              <a:t>2) Organiseer een kwalitatieve evaluatie</a:t>
            </a:r>
          </a:p>
          <a:p>
            <a:pPr marL="274320" indent="-274320">
              <a:spcBef>
                <a:spcPts val="580"/>
              </a:spcBef>
              <a:buFont typeface="Wingdings" pitchFamily="2" charset="2"/>
              <a:buChar char="Ø"/>
              <a:defRPr/>
            </a:pPr>
            <a:r>
              <a:rPr lang="nl-NL" sz="4800" b="1" i="1" dirty="0"/>
              <a:t>Algemene vragen: </a:t>
            </a:r>
          </a:p>
          <a:p>
            <a:pPr marL="548640" lvl="1">
              <a:spcBef>
                <a:spcPts val="370"/>
              </a:spcBef>
              <a:buFont typeface="Wingdings" pitchFamily="2" charset="2"/>
              <a:buChar char="ü"/>
              <a:defRPr/>
            </a:pPr>
            <a:r>
              <a:rPr lang="nl-NL" sz="4800" dirty="0"/>
              <a:t>Wat vind u ervan?</a:t>
            </a:r>
          </a:p>
          <a:p>
            <a:pPr marL="548640" lvl="1">
              <a:spcBef>
                <a:spcPts val="370"/>
              </a:spcBef>
              <a:buFont typeface="Wingdings" pitchFamily="2" charset="2"/>
              <a:buChar char="ü"/>
              <a:defRPr/>
            </a:pPr>
            <a:r>
              <a:rPr lang="nl-NL" sz="4800" dirty="0"/>
              <a:t>Hoe ervaart u het/ heeft u het ervaren?</a:t>
            </a:r>
          </a:p>
          <a:p>
            <a:pPr marL="274320" indent="-274320">
              <a:spcBef>
                <a:spcPts val="580"/>
              </a:spcBef>
              <a:buFont typeface="Wingdings" pitchFamily="2" charset="2"/>
              <a:buChar char="Ø"/>
              <a:defRPr/>
            </a:pPr>
            <a:r>
              <a:rPr lang="nl-NL" sz="4800" b="1" i="1" dirty="0"/>
              <a:t>Vragen over het experiment zelf:</a:t>
            </a:r>
          </a:p>
          <a:p>
            <a:pPr marL="548640" lvl="1">
              <a:spcBef>
                <a:spcPts val="370"/>
              </a:spcBef>
              <a:buFont typeface="Wingdings" pitchFamily="2" charset="2"/>
              <a:buChar char="ü"/>
              <a:defRPr/>
            </a:pPr>
            <a:r>
              <a:rPr lang="nl-NL" sz="4800" dirty="0"/>
              <a:t>Heeft de interventie u beïnvloed en waarom/waardoor?</a:t>
            </a:r>
            <a:br>
              <a:rPr lang="nl-NL" sz="4800" dirty="0"/>
            </a:br>
            <a:r>
              <a:rPr lang="nl-NL" sz="4800" dirty="0"/>
              <a:t>(De opmerkingen vergelijken met de kwantitatieve resultaten: het kan zijn dat betrokkene zich niet bewust is van het feit dat een interventie toch heeft gewerkt)</a:t>
            </a:r>
          </a:p>
          <a:p>
            <a:pPr marL="548640" lvl="1">
              <a:spcBef>
                <a:spcPts val="370"/>
              </a:spcBef>
              <a:buFont typeface="Wingdings" pitchFamily="2" charset="2"/>
              <a:buChar char="ü"/>
              <a:defRPr/>
            </a:pPr>
            <a:r>
              <a:rPr lang="nl-NL" sz="4800" dirty="0"/>
              <a:t>Zou u de interventie anders doen en waarom?</a:t>
            </a:r>
          </a:p>
          <a:p>
            <a:pPr marL="548640" lvl="1">
              <a:spcBef>
                <a:spcPts val="370"/>
              </a:spcBef>
              <a:buFont typeface="Wingdings" pitchFamily="2" charset="2"/>
              <a:buChar char="ü"/>
              <a:defRPr/>
            </a:pPr>
            <a:r>
              <a:rPr lang="nl-NL" sz="4800" dirty="0"/>
              <a:t>Zijn er in uw ogen interventies die mogelijk beter werken? En waarom?</a:t>
            </a:r>
          </a:p>
          <a:p>
            <a:pPr marL="274320" indent="-274320">
              <a:spcBef>
                <a:spcPts val="580"/>
              </a:spcBef>
              <a:buFont typeface="Wingdings" pitchFamily="2" charset="2"/>
              <a:buChar char="Ø"/>
              <a:defRPr/>
            </a:pPr>
            <a:r>
              <a:rPr lang="nl-NL" sz="4800" b="1" i="1" dirty="0"/>
              <a:t>Mogelijke vormen kwalitatieve evaluatie: </a:t>
            </a:r>
          </a:p>
          <a:p>
            <a:pPr marL="548640" lvl="1">
              <a:spcBef>
                <a:spcPts val="370"/>
              </a:spcBef>
              <a:buFont typeface="Wingdings" pitchFamily="2" charset="2"/>
              <a:buChar char="ü"/>
              <a:defRPr/>
            </a:pPr>
            <a:r>
              <a:rPr lang="nl-NL" sz="4800" dirty="0"/>
              <a:t>Enquête</a:t>
            </a:r>
          </a:p>
          <a:p>
            <a:pPr marL="548640" lvl="1">
              <a:spcBef>
                <a:spcPts val="370"/>
              </a:spcBef>
              <a:buFont typeface="Wingdings" pitchFamily="2" charset="2"/>
              <a:buChar char="ü"/>
              <a:defRPr/>
            </a:pPr>
            <a:r>
              <a:rPr lang="nl-NL" sz="4800" dirty="0" err="1"/>
              <a:t>Face-to-Face</a:t>
            </a:r>
            <a:r>
              <a:rPr lang="nl-NL" sz="4800" dirty="0"/>
              <a:t> interviews, (of nabellen)</a:t>
            </a:r>
          </a:p>
          <a:p>
            <a:pPr marL="548640" lvl="1">
              <a:spcBef>
                <a:spcPts val="370"/>
              </a:spcBef>
              <a:buFont typeface="Wingdings" pitchFamily="2" charset="2"/>
              <a:buChar char="ü"/>
              <a:defRPr/>
            </a:pPr>
            <a:r>
              <a:rPr lang="nl-NL" sz="4800" dirty="0"/>
              <a:t>Groepsinterviews (evt. Online-GDR)</a:t>
            </a:r>
          </a:p>
          <a:p>
            <a:pPr marL="274320" indent="-274320">
              <a:spcBef>
                <a:spcPts val="580"/>
              </a:spcBef>
              <a:buFont typeface="Wingdings" pitchFamily="2" charset="2"/>
              <a:buChar char="Ø"/>
              <a:defRPr/>
            </a:pPr>
            <a:r>
              <a:rPr lang="nl-NL" sz="4800" dirty="0"/>
              <a:t>Cluster de resultaten in een gecodeerd overzicht</a:t>
            </a:r>
          </a:p>
          <a:p>
            <a:pPr marL="274320" indent="-274320">
              <a:spcBef>
                <a:spcPts val="580"/>
              </a:spcBef>
              <a:buFont typeface="Wingdings" pitchFamily="2" charset="2"/>
              <a:buChar char="Ø"/>
              <a:defRPr/>
            </a:pPr>
            <a:endParaRPr lang="nl-NL" sz="4800" dirty="0"/>
          </a:p>
          <a:p>
            <a:pPr marL="0" indent="0">
              <a:buNone/>
            </a:pPr>
            <a:r>
              <a:rPr lang="nl-NL" sz="4800" b="1" dirty="0"/>
              <a:t>Exit:</a:t>
            </a:r>
          </a:p>
          <a:p>
            <a:pPr>
              <a:buFont typeface="Wingdings" panose="05000000000000000000" pitchFamily="2" charset="2"/>
              <a:buChar char="Ø"/>
            </a:pPr>
            <a:r>
              <a:rPr lang="nl-NL" sz="4800" b="1" dirty="0"/>
              <a:t>Je hebt vastgesteld hoe je aan (veld)data kun komen en deze verzameld</a:t>
            </a:r>
          </a:p>
          <a:p>
            <a:pPr>
              <a:buFont typeface="Wingdings" panose="05000000000000000000" pitchFamily="2" charset="2"/>
              <a:buChar char="Ø"/>
            </a:pPr>
            <a:r>
              <a:rPr lang="nl-NL" sz="4800" b="1" dirty="0"/>
              <a:t>Je hebt een gecodeerd overzicht van de kwalitatieve resultaten</a:t>
            </a:r>
          </a:p>
          <a:p>
            <a:pPr marL="0" indent="0">
              <a:spcBef>
                <a:spcPts val="580"/>
              </a:spcBef>
              <a:buNone/>
              <a:defRPr/>
            </a:pPr>
            <a:endParaRPr lang="nl-NL" sz="2500" dirty="0"/>
          </a:p>
          <a:p>
            <a:pPr marL="274320" indent="-274320">
              <a:spcBef>
                <a:spcPts val="580"/>
              </a:spcBef>
              <a:buNone/>
              <a:defRPr/>
            </a:pPr>
            <a:endParaRPr lang="nl-NL" sz="2500" dirty="0"/>
          </a:p>
          <a:p>
            <a:pPr marL="274320" indent="-274320">
              <a:spcBef>
                <a:spcPts val="580"/>
              </a:spcBef>
              <a:buNone/>
              <a:defRPr/>
            </a:pPr>
            <a:endParaRPr lang="nl-NL" b="1" i="1" dirty="0"/>
          </a:p>
          <a:p>
            <a:pPr marL="274320" indent="-274320">
              <a:spcBef>
                <a:spcPts val="580"/>
              </a:spcBef>
              <a:buNone/>
              <a:defRPr/>
            </a:pPr>
            <a:endParaRPr lang="nl-NL" dirty="0"/>
          </a:p>
          <a:p>
            <a:pPr marL="274320" indent="-274320">
              <a:spcBef>
                <a:spcPts val="580"/>
              </a:spcBef>
              <a:buNone/>
              <a:defRPr/>
            </a:pPr>
            <a:endParaRPr lang="nl-NL" dirty="0"/>
          </a:p>
          <a:p>
            <a:pPr marL="274320" indent="-274320">
              <a:spcBef>
                <a:spcPts val="580"/>
              </a:spcBef>
              <a:buFont typeface="Wingdings 2"/>
              <a:buChar char=""/>
              <a:defRPr/>
            </a:pPr>
            <a:endParaRPr lang="nl-NL" dirty="0"/>
          </a:p>
        </p:txBody>
      </p:sp>
    </p:spTree>
    <p:extLst>
      <p:ext uri="{BB962C8B-B14F-4D97-AF65-F5344CB8AC3E}">
        <p14:creationId xmlns:p14="http://schemas.microsoft.com/office/powerpoint/2010/main" val="462740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defRPr/>
            </a:pPr>
            <a:r>
              <a:rPr lang="nl-NL" sz="3200" dirty="0"/>
              <a:t>Intermezzo: Een effectmeting in de praktijk (de gouden standaard)</a:t>
            </a:r>
          </a:p>
        </p:txBody>
      </p:sp>
      <p:sp>
        <p:nvSpPr>
          <p:cNvPr id="3" name="Tijdelijke aanduiding voor inhoud 2"/>
          <p:cNvSpPr>
            <a:spLocks noGrp="1"/>
          </p:cNvSpPr>
          <p:nvPr>
            <p:ph idx="1"/>
          </p:nvPr>
        </p:nvSpPr>
        <p:spPr/>
        <p:txBody>
          <a:bodyPr>
            <a:normAutofit fontScale="85000" lnSpcReduction="20000"/>
          </a:bodyPr>
          <a:lstStyle/>
          <a:p>
            <a:pPr marL="514350" indent="-514350">
              <a:spcBef>
                <a:spcPts val="580"/>
              </a:spcBef>
              <a:buFont typeface="+mj-lt"/>
              <a:buAutoNum type="arabicPeriod"/>
              <a:defRPr/>
            </a:pPr>
            <a:r>
              <a:rPr lang="nl-NL" dirty="0">
                <a:solidFill>
                  <a:schemeClr val="tx1"/>
                </a:solidFill>
              </a:rPr>
              <a:t>Specificeer het doel, indicatoren en meetperiode (van...tot)</a:t>
            </a:r>
          </a:p>
          <a:p>
            <a:pPr lvl="2" indent="-342900">
              <a:spcBef>
                <a:spcPts val="370"/>
              </a:spcBef>
              <a:buClr>
                <a:schemeClr val="accent1">
                  <a:tint val="60000"/>
                </a:schemeClr>
              </a:buClr>
              <a:buFont typeface="Wingdings" panose="05000000000000000000" pitchFamily="2" charset="2"/>
              <a:buChar char="ü"/>
              <a:defRPr/>
            </a:pPr>
            <a:r>
              <a:rPr lang="nl-NL" dirty="0">
                <a:solidFill>
                  <a:schemeClr val="tx1"/>
                </a:solidFill>
              </a:rPr>
              <a:t>Concreet waarneembaar/ hoe weet je of iets een succes is?</a:t>
            </a:r>
          </a:p>
          <a:p>
            <a:pPr lvl="2" indent="-342900">
              <a:spcBef>
                <a:spcPts val="370"/>
              </a:spcBef>
              <a:buClr>
                <a:schemeClr val="accent1">
                  <a:tint val="60000"/>
                </a:schemeClr>
              </a:buClr>
              <a:buFont typeface="Wingdings" panose="05000000000000000000" pitchFamily="2" charset="2"/>
              <a:buChar char="ü"/>
              <a:defRPr/>
            </a:pPr>
            <a:r>
              <a:rPr lang="nl-NL" dirty="0">
                <a:solidFill>
                  <a:schemeClr val="tx1"/>
                </a:solidFill>
              </a:rPr>
              <a:t>Hoe groot je verwacht dat het effect is? NB streef wel naar 5-10 %</a:t>
            </a:r>
          </a:p>
          <a:p>
            <a:pPr marL="514350" indent="-514350">
              <a:spcBef>
                <a:spcPts val="580"/>
              </a:spcBef>
              <a:buFont typeface="+mj-lt"/>
              <a:buAutoNum type="arabicPeriod"/>
              <a:defRPr/>
            </a:pPr>
            <a:r>
              <a:rPr lang="nl-NL" dirty="0">
                <a:solidFill>
                  <a:schemeClr val="tx1"/>
                </a:solidFill>
              </a:rPr>
              <a:t>Kijk hoe groot de praktijkgroep is waarmee je kunt experimenteren en ga na:</a:t>
            </a:r>
          </a:p>
          <a:p>
            <a:pPr lvl="2" indent="-342900">
              <a:spcBef>
                <a:spcPts val="370"/>
              </a:spcBef>
              <a:buClr>
                <a:schemeClr val="accent1">
                  <a:tint val="60000"/>
                </a:schemeClr>
              </a:buClr>
              <a:buFont typeface="Wingdings" panose="05000000000000000000" pitchFamily="2" charset="2"/>
              <a:buChar char="ü"/>
              <a:defRPr/>
            </a:pPr>
            <a:r>
              <a:rPr lang="nl-NL" dirty="0">
                <a:solidFill>
                  <a:schemeClr val="tx1"/>
                </a:solidFill>
              </a:rPr>
              <a:t>In hoeveel doelgroepen (bij meerdere interventies) die kan worden opgedeeld</a:t>
            </a:r>
          </a:p>
          <a:p>
            <a:pPr lvl="2" indent="-342900">
              <a:spcBef>
                <a:spcPts val="370"/>
              </a:spcBef>
              <a:buClr>
                <a:schemeClr val="accent1">
                  <a:tint val="60000"/>
                </a:schemeClr>
              </a:buClr>
              <a:buFont typeface="Wingdings" panose="05000000000000000000" pitchFamily="2" charset="2"/>
              <a:buChar char="ü"/>
              <a:defRPr/>
            </a:pPr>
            <a:r>
              <a:rPr lang="nl-NL" dirty="0">
                <a:solidFill>
                  <a:schemeClr val="tx1"/>
                </a:solidFill>
              </a:rPr>
              <a:t>Ga na hoe groot het effect (gedragsverschil) moet zijn om dat statistisch te kunnen meten, Gebruik daarvoor de tools op: </a:t>
            </a:r>
            <a:r>
              <a:rPr lang="nl-NL" dirty="0">
                <a:solidFill>
                  <a:schemeClr val="tx1"/>
                </a:solidFill>
                <a:hlinkClick r:id="rId2">
                  <a:extLst>
                    <a:ext uri="{A12FA001-AC4F-418D-AE19-62706E023703}">
                      <ahyp:hlinkClr xmlns:ahyp="http://schemas.microsoft.com/office/drawing/2018/hyperlinkcolor" val="tx"/>
                    </a:ext>
                  </a:extLst>
                </a:hlinkClick>
              </a:rPr>
              <a:t>http://powerandsamplesize.com/</a:t>
            </a:r>
            <a:endParaRPr lang="nl-NL" dirty="0">
              <a:solidFill>
                <a:schemeClr val="tx1"/>
              </a:solidFill>
            </a:endParaRPr>
          </a:p>
          <a:p>
            <a:pPr marL="514350" indent="-514350">
              <a:spcBef>
                <a:spcPts val="580"/>
              </a:spcBef>
              <a:buFont typeface="+mj-lt"/>
              <a:buAutoNum type="arabicPeriod"/>
              <a:defRPr/>
            </a:pPr>
            <a:r>
              <a:rPr lang="nl-NL" dirty="0">
                <a:solidFill>
                  <a:schemeClr val="tx1"/>
                </a:solidFill>
              </a:rPr>
              <a:t>Deel de praktijkentiteiten van de doelgroep in via een dobbelsteen, in een </a:t>
            </a:r>
            <a:r>
              <a:rPr lang="nl-NL" dirty="0" err="1">
                <a:solidFill>
                  <a:schemeClr val="tx1"/>
                </a:solidFill>
              </a:rPr>
              <a:t>treatmentgroup</a:t>
            </a:r>
            <a:r>
              <a:rPr lang="nl-NL" dirty="0">
                <a:solidFill>
                  <a:schemeClr val="tx1"/>
                </a:solidFill>
              </a:rPr>
              <a:t> en een controle groep (eventueel meer treatmentgroepen als je op een instrument, bijv. brief, verschillende type interventies (brief in verschillende vormen) tegelijk wilt toetsen).</a:t>
            </a:r>
          </a:p>
          <a:p>
            <a:pPr marL="514350" indent="-514350">
              <a:spcBef>
                <a:spcPts val="580"/>
              </a:spcBef>
              <a:buFont typeface="+mj-lt"/>
              <a:buAutoNum type="arabicPeriod"/>
              <a:defRPr/>
            </a:pPr>
            <a:r>
              <a:rPr lang="nl-NL" dirty="0">
                <a:solidFill>
                  <a:schemeClr val="tx1"/>
                </a:solidFill>
              </a:rPr>
              <a:t>Eventueel kun je ook op basis van beschikbare achtergrondkenmerken de doelgroep stratificeren. Hiermee weet je zeker dat belangrijke kenmerken waarvan je vermoed dat ze op het doelgedrag van invloed kunnen zijn, netjes over de verschillende groepen verdeeld zijn.</a:t>
            </a:r>
          </a:p>
          <a:p>
            <a:pPr marL="514350" indent="-514350">
              <a:spcBef>
                <a:spcPts val="580"/>
              </a:spcBef>
              <a:buFont typeface="+mj-lt"/>
              <a:buAutoNum type="arabicPeriod"/>
              <a:defRPr/>
            </a:pPr>
            <a:r>
              <a:rPr lang="nl-NL" dirty="0">
                <a:solidFill>
                  <a:schemeClr val="tx1"/>
                </a:solidFill>
              </a:rPr>
              <a:t>Pre-registreer de hypotheses die je wilt gaan onderzoeken.</a:t>
            </a:r>
          </a:p>
          <a:p>
            <a:pPr marL="514350" indent="-514350">
              <a:spcBef>
                <a:spcPts val="580"/>
              </a:spcBef>
              <a:buFont typeface="+mj-lt"/>
              <a:buAutoNum type="arabicPeriod"/>
              <a:defRPr/>
            </a:pPr>
            <a:r>
              <a:rPr lang="nl-NL" dirty="0">
                <a:solidFill>
                  <a:schemeClr val="tx1"/>
                </a:solidFill>
              </a:rPr>
              <a:t>Maak afspraken met betrokken partijen die een rol spelen bij het uitvoeren van het experiment, zodat alle mogelijk zaken die van invloed kunnen zijn op het correct uitvoeren van het experiment in kaart gebracht zijn en helder is wat iedereen moet doen om het experiment zuiver te laten verlopen. </a:t>
            </a:r>
            <a:r>
              <a:rPr lang="nl-NL" b="1" dirty="0">
                <a:solidFill>
                  <a:schemeClr val="tx1"/>
                </a:solidFill>
              </a:rPr>
              <a:t>NB: onderschat dit punt niet, hier gaat het vaak fout.</a:t>
            </a:r>
          </a:p>
          <a:p>
            <a:pPr marL="274320" indent="-274320">
              <a:spcBef>
                <a:spcPts val="580"/>
              </a:spcBef>
              <a:buNone/>
              <a:defRPr/>
            </a:pPr>
            <a:endParaRPr lang="nl-NL" dirty="0">
              <a:solidFill>
                <a:schemeClr val="tx1"/>
              </a:solidFill>
            </a:endParaRPr>
          </a:p>
        </p:txBody>
      </p:sp>
    </p:spTree>
    <p:extLst>
      <p:ext uri="{BB962C8B-B14F-4D97-AF65-F5344CB8AC3E}">
        <p14:creationId xmlns:p14="http://schemas.microsoft.com/office/powerpoint/2010/main" val="848934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normAutofit/>
          </a:bodyPr>
          <a:lstStyle/>
          <a:p>
            <a:pPr eaLnBrk="1" hangingPunct="1"/>
            <a:r>
              <a:rPr lang="nl-NL" altLang="nl-NL" dirty="0"/>
              <a:t>Stap 6: Statistische analyse</a:t>
            </a:r>
          </a:p>
        </p:txBody>
      </p:sp>
      <p:sp>
        <p:nvSpPr>
          <p:cNvPr id="15363" name="Tijdelijke aanduiding voor inhoud 2"/>
          <p:cNvSpPr>
            <a:spLocks noGrp="1"/>
          </p:cNvSpPr>
          <p:nvPr>
            <p:ph idx="1"/>
          </p:nvPr>
        </p:nvSpPr>
        <p:spPr/>
        <p:txBody>
          <a:bodyPr>
            <a:normAutofit/>
          </a:bodyPr>
          <a:lstStyle/>
          <a:p>
            <a:pPr eaLnBrk="1" hangingPunct="1">
              <a:buFont typeface="Wingdings 2" panose="05020102010507070707" pitchFamily="18" charset="2"/>
              <a:buNone/>
            </a:pPr>
            <a:r>
              <a:rPr lang="nl-NL" altLang="nl-NL" sz="1500" b="1" dirty="0"/>
              <a:t>Startpunt:</a:t>
            </a:r>
          </a:p>
          <a:p>
            <a:pPr>
              <a:lnSpc>
                <a:spcPct val="130000"/>
              </a:lnSpc>
              <a:spcBef>
                <a:spcPts val="0"/>
              </a:spcBef>
            </a:pPr>
            <a:r>
              <a:rPr lang="nl-NL" altLang="nl-NL" sz="1500" b="1" dirty="0"/>
              <a:t>Je hebt het experiment uitgevoerd en data verzameld.</a:t>
            </a:r>
          </a:p>
          <a:p>
            <a:pPr eaLnBrk="1" hangingPunct="1">
              <a:buFont typeface="Wingdings 2" panose="05020102010507070707" pitchFamily="18" charset="2"/>
              <a:buNone/>
            </a:pPr>
            <a:endParaRPr lang="nl-NL" altLang="nl-NL" sz="1500" dirty="0"/>
          </a:p>
          <a:p>
            <a:pPr eaLnBrk="1" hangingPunct="1">
              <a:buFont typeface="+mj-lt"/>
              <a:buAutoNum type="arabicPeriod"/>
            </a:pPr>
            <a:r>
              <a:rPr lang="nl-NL" altLang="nl-NL" sz="1500" dirty="0"/>
              <a:t>Verzamel de gegevens en zet de data in Excel. (Voor iedere waarneming een aparte rij en geef in een aparte kolom aan of die waarneming tot controlegroep of treatment behoort)</a:t>
            </a:r>
          </a:p>
          <a:p>
            <a:pPr eaLnBrk="1" hangingPunct="1">
              <a:buFont typeface="+mj-lt"/>
              <a:buAutoNum type="arabicPeriod"/>
            </a:pPr>
            <a:r>
              <a:rPr lang="nl-NL" altLang="nl-NL" sz="1500" dirty="0"/>
              <a:t>Doe, indien mogelijk, een t-toets. (</a:t>
            </a:r>
            <a:r>
              <a:rPr lang="it-IT" altLang="nl-NL" sz="1500" dirty="0"/>
              <a:t>=T.TEST(&lt;</a:t>
            </a:r>
            <a:r>
              <a:rPr lang="it-IT" altLang="nl-NL" sz="1500" dirty="0" err="1"/>
              <a:t>datapunten</a:t>
            </a:r>
            <a:r>
              <a:rPr lang="it-IT" altLang="nl-NL" sz="1500" dirty="0"/>
              <a:t> </a:t>
            </a:r>
            <a:r>
              <a:rPr lang="it-IT" altLang="nl-NL" sz="1500" dirty="0" err="1"/>
              <a:t>treatmentgroep</a:t>
            </a:r>
            <a:r>
              <a:rPr lang="it-IT" altLang="nl-NL" sz="1500" dirty="0"/>
              <a:t>&gt;;&lt;</a:t>
            </a:r>
            <a:r>
              <a:rPr lang="it-IT" altLang="nl-NL" sz="1500" dirty="0" err="1"/>
              <a:t>datapunten</a:t>
            </a:r>
            <a:r>
              <a:rPr lang="it-IT" altLang="nl-NL" sz="1500" dirty="0"/>
              <a:t> </a:t>
            </a:r>
            <a:r>
              <a:rPr lang="it-IT" altLang="nl-NL" sz="1500" dirty="0" err="1"/>
              <a:t>controlegroep</a:t>
            </a:r>
            <a:r>
              <a:rPr lang="it-IT" altLang="nl-NL" sz="1500" dirty="0"/>
              <a:t>&gt;;2;3)</a:t>
            </a:r>
            <a:r>
              <a:rPr lang="nl-NL" altLang="nl-NL" sz="1500" dirty="0"/>
              <a:t>) De uitkomst hiervan is de p-waarde: als die klein is (standaard is kleiner dan 0,05) dan is het verschil statistisch significant</a:t>
            </a:r>
          </a:p>
          <a:p>
            <a:pPr eaLnBrk="1" hangingPunct="1">
              <a:buFont typeface="+mj-lt"/>
              <a:buAutoNum type="arabicPeriod"/>
            </a:pPr>
            <a:r>
              <a:rPr lang="nl-NL" altLang="nl-NL" sz="1500" dirty="0"/>
              <a:t>Zet de resultaten in overzichtelijke staafdiagrammen.</a:t>
            </a:r>
          </a:p>
          <a:p>
            <a:pPr eaLnBrk="1" hangingPunct="1">
              <a:buFont typeface="+mj-lt"/>
              <a:buAutoNum type="arabicPeriod"/>
            </a:pPr>
            <a:r>
              <a:rPr lang="nl-NL" altLang="nl-NL" sz="1500" dirty="0"/>
              <a:t>NB: dit is het minimum wat je moet doen. Idealiter wordt de data nader geanalyseerd middels </a:t>
            </a:r>
            <a:r>
              <a:rPr lang="nl-NL" altLang="nl-NL" sz="1500" dirty="0" err="1"/>
              <a:t>regressie-analyses</a:t>
            </a:r>
            <a:r>
              <a:rPr lang="nl-NL" altLang="nl-NL" sz="1500" dirty="0"/>
              <a:t> waar je controle variabelen in meeneemt (dit zijn de achtergrondkernmerken die je hebt verzameld). Tip schakel iemand in die verstand heeft van data-analyse, bijvoorbeeld een onderzoeker aan een universiteit.</a:t>
            </a:r>
          </a:p>
          <a:p>
            <a:pPr eaLnBrk="1" hangingPunct="1">
              <a:buFont typeface="Wingdings 2" panose="05020102010507070707" pitchFamily="18" charset="2"/>
              <a:buNone/>
            </a:pPr>
            <a:endParaRPr lang="nl-NL" altLang="nl-NL" sz="1500" dirty="0"/>
          </a:p>
          <a:p>
            <a:pPr eaLnBrk="1" hangingPunct="1"/>
            <a:endParaRPr lang="nl-NL" altLang="nl-NL" sz="1500" dirty="0"/>
          </a:p>
        </p:txBody>
      </p:sp>
    </p:spTree>
    <p:extLst>
      <p:ext uri="{BB962C8B-B14F-4D97-AF65-F5344CB8AC3E}">
        <p14:creationId xmlns:p14="http://schemas.microsoft.com/office/powerpoint/2010/main" val="4103380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Inleiding</a:t>
            </a:r>
          </a:p>
        </p:txBody>
      </p:sp>
      <p:sp>
        <p:nvSpPr>
          <p:cNvPr id="3" name="Tijdelijke aanduiding voor inhoud 2"/>
          <p:cNvSpPr>
            <a:spLocks noGrp="1"/>
          </p:cNvSpPr>
          <p:nvPr>
            <p:ph idx="1"/>
          </p:nvPr>
        </p:nvSpPr>
        <p:spPr>
          <a:xfrm>
            <a:off x="677333" y="2160589"/>
            <a:ext cx="9207645" cy="4445163"/>
          </a:xfrm>
        </p:spPr>
        <p:txBody>
          <a:bodyPr>
            <a:normAutofit fontScale="92500" lnSpcReduction="10000"/>
          </a:bodyPr>
          <a:lstStyle/>
          <a:p>
            <a:pPr marL="0" indent="0">
              <a:buNone/>
            </a:pPr>
            <a:r>
              <a:rPr lang="nl-NL" dirty="0"/>
              <a:t>Dit document vormt een verslag van de gesprekken die Max Herold met Thomas Dirkmaat heeft gevoerd. Thomas Dirkmaat is de coördinator van het </a:t>
            </a:r>
            <a:r>
              <a:rPr lang="nl-NL" dirty="0" err="1"/>
              <a:t>Behavioural</a:t>
            </a:r>
            <a:r>
              <a:rPr lang="nl-NL" dirty="0"/>
              <a:t> </a:t>
            </a:r>
            <a:r>
              <a:rPr lang="nl-NL" dirty="0" err="1"/>
              <a:t>Insights</a:t>
            </a:r>
            <a:r>
              <a:rPr lang="nl-NL" dirty="0"/>
              <a:t> Team van EZK/LNV. Het document geeft inzicht in de praktijk van het toepassen van gedragsinzichten binnen de beleidskern van een ministerie.  Als aftrap van het gesprek vroeg Max aan Thomas drie metaforen te benoemen om zijn werk te beschrijven. In het vervolg worden ze niet letterlijk langs gelopen, maar de oplettende lezer zal ze zeker herkennen.</a:t>
            </a:r>
          </a:p>
          <a:p>
            <a:pPr marL="0" indent="0">
              <a:buNone/>
            </a:pPr>
            <a:endParaRPr lang="nl-NL" b="1" dirty="0"/>
          </a:p>
          <a:p>
            <a:pPr marL="0" indent="0">
              <a:buNone/>
            </a:pPr>
            <a:r>
              <a:rPr lang="nl-NL" b="1" dirty="0"/>
              <a:t>Metaforen</a:t>
            </a:r>
          </a:p>
          <a:p>
            <a:r>
              <a:rPr lang="nl-NL" b="1" dirty="0"/>
              <a:t>De trein op de rails houden</a:t>
            </a:r>
            <a:br>
              <a:rPr lang="nl-NL" b="1" dirty="0"/>
            </a:br>
            <a:r>
              <a:rPr lang="nl-NL" dirty="0"/>
              <a:t>Het is vooral een proces van de stappen die moeten worden doorlopen </a:t>
            </a:r>
            <a:endParaRPr lang="nl-NL" b="1" dirty="0"/>
          </a:p>
          <a:p>
            <a:r>
              <a:rPr lang="nl-NL" b="1" dirty="0"/>
              <a:t>Veel puzzelstukjes</a:t>
            </a:r>
            <a:br>
              <a:rPr lang="nl-NL" b="1" dirty="0"/>
            </a:br>
            <a:r>
              <a:rPr lang="nl-NL" dirty="0"/>
              <a:t>Het is een proces van stappen maar tegelijkertijd ook stukjes van een puzzel die in lijn dienen te worden gebracht.</a:t>
            </a:r>
          </a:p>
          <a:p>
            <a:r>
              <a:rPr lang="nl-NL" b="1" dirty="0"/>
              <a:t>De aanhouder wint (never </a:t>
            </a:r>
            <a:r>
              <a:rPr lang="nl-NL" b="1" dirty="0" err="1"/>
              <a:t>surrender</a:t>
            </a:r>
            <a:r>
              <a:rPr lang="nl-NL" b="1" dirty="0"/>
              <a:t>)</a:t>
            </a:r>
            <a:br>
              <a:rPr lang="nl-NL" b="1" dirty="0"/>
            </a:br>
            <a:r>
              <a:rPr lang="nl-NL" dirty="0"/>
              <a:t>Kleinere </a:t>
            </a:r>
            <a:r>
              <a:rPr lang="nl-NL" dirty="0" err="1"/>
              <a:t>hick</a:t>
            </a:r>
            <a:r>
              <a:rPr lang="nl-NL" dirty="0"/>
              <a:t> ups. Gaat het door, ja of nee? </a:t>
            </a:r>
            <a:r>
              <a:rPr lang="en-US" dirty="0"/>
              <a:t>Hoe ga je om met </a:t>
            </a:r>
            <a:r>
              <a:rPr lang="en-US" dirty="0" err="1"/>
              <a:t>tegenslagen</a:t>
            </a:r>
            <a:r>
              <a:rPr lang="en-US" dirty="0"/>
              <a:t>?</a:t>
            </a:r>
            <a:endParaRPr lang="nl-NL" dirty="0"/>
          </a:p>
          <a:p>
            <a:endParaRPr lang="nl-NL" b="1" dirty="0"/>
          </a:p>
          <a:p>
            <a:endParaRPr lang="nl-NL" dirty="0"/>
          </a:p>
        </p:txBody>
      </p:sp>
    </p:spTree>
    <p:extLst>
      <p:ext uri="{BB962C8B-B14F-4D97-AF65-F5344CB8AC3E}">
        <p14:creationId xmlns:p14="http://schemas.microsoft.com/office/powerpoint/2010/main" val="1070051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normAutofit/>
          </a:bodyPr>
          <a:lstStyle/>
          <a:p>
            <a:pPr>
              <a:lnSpc>
                <a:spcPct val="110000"/>
              </a:lnSpc>
              <a:buClr>
                <a:schemeClr val="accent1"/>
              </a:buClr>
              <a:buSzPct val="80000"/>
              <a:defRPr/>
            </a:pPr>
            <a:r>
              <a:rPr lang="nl-NL" altLang="nl-NL" dirty="0"/>
              <a:t>Stap 7: Maak een rapport/presentatie</a:t>
            </a:r>
          </a:p>
        </p:txBody>
      </p:sp>
      <p:sp>
        <p:nvSpPr>
          <p:cNvPr id="3" name="Tijdelijke aanduiding voor inhoud 2"/>
          <p:cNvSpPr>
            <a:spLocks noGrp="1"/>
          </p:cNvSpPr>
          <p:nvPr>
            <p:ph idx="1"/>
          </p:nvPr>
        </p:nvSpPr>
        <p:spPr>
          <a:xfrm>
            <a:off x="677334" y="1465545"/>
            <a:ext cx="8596668" cy="5148197"/>
          </a:xfrm>
        </p:spPr>
        <p:txBody>
          <a:bodyPr>
            <a:noAutofit/>
          </a:bodyPr>
          <a:lstStyle/>
          <a:p>
            <a:pPr marL="274320" indent="-274320">
              <a:spcBef>
                <a:spcPts val="580"/>
              </a:spcBef>
              <a:buNone/>
              <a:defRPr/>
            </a:pPr>
            <a:r>
              <a:rPr lang="nl-NL" sz="1300" b="1" dirty="0"/>
              <a:t>Startpunt:</a:t>
            </a:r>
          </a:p>
          <a:p>
            <a:pPr>
              <a:lnSpc>
                <a:spcPct val="130000"/>
              </a:lnSpc>
              <a:spcBef>
                <a:spcPts val="0"/>
              </a:spcBef>
              <a:defRPr/>
            </a:pPr>
            <a:r>
              <a:rPr lang="nl-NL" sz="1300" b="1" dirty="0"/>
              <a:t>Overzicht resultaten experiment in staafdiagrammen</a:t>
            </a:r>
          </a:p>
          <a:p>
            <a:pPr>
              <a:lnSpc>
                <a:spcPct val="130000"/>
              </a:lnSpc>
              <a:spcBef>
                <a:spcPts val="0"/>
              </a:spcBef>
              <a:defRPr/>
            </a:pPr>
            <a:r>
              <a:rPr lang="nl-NL" sz="1300" b="1" dirty="0"/>
              <a:t>Overzicht resultaten kwalitatieve evaluatie</a:t>
            </a:r>
          </a:p>
          <a:p>
            <a:pPr>
              <a:spcBef>
                <a:spcPts val="580"/>
              </a:spcBef>
              <a:buFont typeface="+mj-lt"/>
              <a:buAutoNum type="arabicPeriod"/>
              <a:defRPr/>
            </a:pPr>
            <a:r>
              <a:rPr lang="nl-NL" sz="1300" b="1" dirty="0"/>
              <a:t>Maak een verslag/</a:t>
            </a:r>
            <a:r>
              <a:rPr lang="nl-NL" sz="1300" b="1" dirty="0" err="1"/>
              <a:t>powerpoint</a:t>
            </a:r>
            <a:r>
              <a:rPr lang="nl-NL" sz="1300" b="1" dirty="0"/>
              <a:t>. NB: dit doe je bij grotere projecten </a:t>
            </a:r>
            <a:br>
              <a:rPr lang="nl-NL" sz="1300" b="1" dirty="0"/>
            </a:br>
            <a:r>
              <a:rPr lang="nl-NL" sz="1300" dirty="0"/>
              <a:t>(soms kortere versies bijv. presentaties intern)</a:t>
            </a:r>
            <a:endParaRPr lang="nl-NL" sz="1300" b="1" dirty="0"/>
          </a:p>
          <a:p>
            <a:pPr marL="948690" lvl="2">
              <a:spcBef>
                <a:spcPts val="370"/>
              </a:spcBef>
              <a:buFont typeface="Wingdings" pitchFamily="2" charset="2"/>
              <a:buChar char="ü"/>
              <a:defRPr/>
            </a:pPr>
            <a:r>
              <a:rPr lang="nl-NL" sz="1100" dirty="0"/>
              <a:t>Aanleiding/inleiding</a:t>
            </a:r>
          </a:p>
          <a:p>
            <a:pPr marL="948690" lvl="2">
              <a:spcBef>
                <a:spcPts val="370"/>
              </a:spcBef>
              <a:buFont typeface="Wingdings" pitchFamily="2" charset="2"/>
              <a:buChar char="ü"/>
              <a:defRPr/>
            </a:pPr>
            <a:r>
              <a:rPr lang="nl-NL" sz="1100" dirty="0"/>
              <a:t>De vraagstelling</a:t>
            </a:r>
          </a:p>
          <a:p>
            <a:pPr marL="948690" lvl="2">
              <a:spcBef>
                <a:spcPts val="370"/>
              </a:spcBef>
              <a:buFont typeface="Wingdings" pitchFamily="2" charset="2"/>
              <a:buChar char="ü"/>
              <a:defRPr/>
            </a:pPr>
            <a:r>
              <a:rPr lang="nl-NL" sz="1100" dirty="0"/>
              <a:t>Wat de literatuur zegt over de vraagstelling en gedrag</a:t>
            </a:r>
          </a:p>
          <a:p>
            <a:pPr marL="948690" lvl="2">
              <a:spcBef>
                <a:spcPts val="370"/>
              </a:spcBef>
              <a:buFont typeface="Wingdings" pitchFamily="2" charset="2"/>
              <a:buChar char="ü"/>
              <a:defRPr/>
            </a:pPr>
            <a:r>
              <a:rPr lang="nl-NL" sz="1100" dirty="0"/>
              <a:t>Belangrijke gedragswetmatigheden vanuit de literatuur</a:t>
            </a:r>
          </a:p>
          <a:p>
            <a:pPr marL="948690" lvl="2">
              <a:spcBef>
                <a:spcPts val="370"/>
              </a:spcBef>
              <a:buFont typeface="Wingdings" pitchFamily="2" charset="2"/>
              <a:buChar char="ü"/>
              <a:defRPr/>
            </a:pPr>
            <a:r>
              <a:rPr lang="nl-NL" sz="1100" dirty="0"/>
              <a:t>De opbouw van het project</a:t>
            </a:r>
          </a:p>
          <a:p>
            <a:pPr marL="948690" lvl="2">
              <a:spcBef>
                <a:spcPts val="370"/>
              </a:spcBef>
              <a:buFont typeface="Wingdings" pitchFamily="2" charset="2"/>
              <a:buChar char="ü"/>
              <a:defRPr/>
            </a:pPr>
            <a:r>
              <a:rPr lang="nl-NL" sz="1100" dirty="0"/>
              <a:t>Keuze interventies</a:t>
            </a:r>
          </a:p>
          <a:p>
            <a:pPr marL="948690" lvl="2">
              <a:spcBef>
                <a:spcPts val="370"/>
              </a:spcBef>
              <a:buFont typeface="Wingdings" pitchFamily="2" charset="2"/>
              <a:buChar char="ü"/>
              <a:defRPr/>
            </a:pPr>
            <a:r>
              <a:rPr lang="nl-NL" sz="1100" dirty="0"/>
              <a:t>De opbouw van het experiment</a:t>
            </a:r>
          </a:p>
          <a:p>
            <a:pPr marL="948690" lvl="2">
              <a:spcBef>
                <a:spcPts val="370"/>
              </a:spcBef>
              <a:buFont typeface="Wingdings" pitchFamily="2" charset="2"/>
              <a:buChar char="ü"/>
              <a:defRPr/>
            </a:pPr>
            <a:r>
              <a:rPr lang="nl-NL" sz="1100" dirty="0"/>
              <a:t>Staafdiagrammen (controlegroep- interventiegroepen) om de resultaten te laten zien</a:t>
            </a:r>
          </a:p>
          <a:p>
            <a:pPr marL="948690" lvl="2">
              <a:spcBef>
                <a:spcPts val="370"/>
              </a:spcBef>
              <a:buFont typeface="Wingdings" pitchFamily="2" charset="2"/>
              <a:buChar char="ü"/>
              <a:defRPr/>
            </a:pPr>
            <a:r>
              <a:rPr lang="nl-NL" sz="1100" dirty="0"/>
              <a:t>De inzichten die de kwalitatieve evaluatie heeft opgeleverd</a:t>
            </a:r>
          </a:p>
          <a:p>
            <a:pPr marL="948690" lvl="2">
              <a:spcBef>
                <a:spcPts val="370"/>
              </a:spcBef>
              <a:buFont typeface="Wingdings" pitchFamily="2" charset="2"/>
              <a:buChar char="ü"/>
              <a:defRPr/>
            </a:pPr>
            <a:r>
              <a:rPr lang="nl-NL" sz="1100" dirty="0"/>
              <a:t>Via verschillende kanalen aan bieden: intern via intranet, artikelen peer-</a:t>
            </a:r>
            <a:r>
              <a:rPr lang="nl-NL" sz="1100" dirty="0" err="1"/>
              <a:t>reviewed</a:t>
            </a:r>
            <a:r>
              <a:rPr lang="nl-NL" sz="1100" dirty="0"/>
              <a:t> of ESB (niet peer-</a:t>
            </a:r>
            <a:r>
              <a:rPr lang="nl-NL" sz="1100" dirty="0" err="1"/>
              <a:t>reviewed</a:t>
            </a:r>
            <a:r>
              <a:rPr lang="nl-NL" sz="1100" dirty="0"/>
              <a:t>); </a:t>
            </a:r>
          </a:p>
          <a:p>
            <a:pPr marL="948690" lvl="2">
              <a:spcBef>
                <a:spcPts val="370"/>
              </a:spcBef>
              <a:buFont typeface="Wingdings" pitchFamily="2" charset="2"/>
              <a:buChar char="ü"/>
              <a:defRPr/>
            </a:pPr>
            <a:r>
              <a:rPr lang="nl-NL" sz="1100" dirty="0"/>
              <a:t>Opnemen in ‘Rijk aan gedragsinzichten’ en de online projectenbank op </a:t>
            </a:r>
            <a:r>
              <a:rPr lang="nl-NL" sz="1100" dirty="0">
                <a:hlinkClick r:id="rId2"/>
              </a:rPr>
              <a:t>www.binnl.nl</a:t>
            </a:r>
            <a:endParaRPr lang="nl-NL" sz="1100" dirty="0"/>
          </a:p>
          <a:p>
            <a:pPr>
              <a:spcBef>
                <a:spcPts val="580"/>
              </a:spcBef>
              <a:buFont typeface="+mj-lt"/>
              <a:buAutoNum type="arabicPeriod"/>
              <a:defRPr/>
            </a:pPr>
            <a:r>
              <a:rPr lang="nl-NL" sz="1300" b="1" dirty="0"/>
              <a:t>Vertel anekdotes / praktijkvoorbeelden tijdens de presentatie</a:t>
            </a:r>
          </a:p>
          <a:p>
            <a:pPr marL="274320" indent="-274320">
              <a:spcBef>
                <a:spcPts val="580"/>
              </a:spcBef>
              <a:buNone/>
              <a:defRPr/>
            </a:pPr>
            <a:endParaRPr lang="nl-NL" sz="1300" dirty="0"/>
          </a:p>
          <a:p>
            <a:pPr marL="274320" indent="-274320">
              <a:spcBef>
                <a:spcPts val="580"/>
              </a:spcBef>
              <a:buNone/>
              <a:defRPr/>
            </a:pPr>
            <a:r>
              <a:rPr lang="nl-NL" sz="1300" b="1" dirty="0"/>
              <a:t>Exit:</a:t>
            </a:r>
          </a:p>
          <a:p>
            <a:pPr>
              <a:lnSpc>
                <a:spcPct val="130000"/>
              </a:lnSpc>
              <a:spcBef>
                <a:spcPts val="0"/>
              </a:spcBef>
              <a:defRPr/>
            </a:pPr>
            <a:r>
              <a:rPr lang="nl-NL" sz="1300" b="1" dirty="0"/>
              <a:t>Afgerond rapport</a:t>
            </a:r>
          </a:p>
          <a:p>
            <a:pPr>
              <a:lnSpc>
                <a:spcPct val="130000"/>
              </a:lnSpc>
              <a:spcBef>
                <a:spcPts val="0"/>
              </a:spcBef>
              <a:defRPr/>
            </a:pPr>
            <a:r>
              <a:rPr lang="nl-NL" sz="1300" b="1" dirty="0"/>
              <a:t>Gegeven presentatie</a:t>
            </a:r>
            <a:endParaRPr lang="nl-NL" sz="1300" dirty="0"/>
          </a:p>
        </p:txBody>
      </p:sp>
    </p:spTree>
    <p:extLst>
      <p:ext uri="{BB962C8B-B14F-4D97-AF65-F5344CB8AC3E}">
        <p14:creationId xmlns:p14="http://schemas.microsoft.com/office/powerpoint/2010/main" val="911552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Stap 8: Hoe organiseer je het vervolg?</a:t>
            </a:r>
          </a:p>
        </p:txBody>
      </p:sp>
      <p:sp>
        <p:nvSpPr>
          <p:cNvPr id="3" name="Tijdelijke aanduiding voor inhoud 2"/>
          <p:cNvSpPr>
            <a:spLocks noGrp="1"/>
          </p:cNvSpPr>
          <p:nvPr>
            <p:ph idx="1"/>
          </p:nvPr>
        </p:nvSpPr>
        <p:spPr>
          <a:xfrm>
            <a:off x="677334" y="1688149"/>
            <a:ext cx="8596668" cy="3880773"/>
          </a:xfrm>
        </p:spPr>
        <p:txBody>
          <a:bodyPr>
            <a:normAutofit fontScale="92500" lnSpcReduction="20000"/>
          </a:bodyPr>
          <a:lstStyle/>
          <a:p>
            <a:pPr marL="274320" indent="-274320">
              <a:spcBef>
                <a:spcPts val="580"/>
              </a:spcBef>
              <a:buNone/>
              <a:defRPr/>
            </a:pPr>
            <a:r>
              <a:rPr lang="nl-NL" b="1" dirty="0"/>
              <a:t>Start:</a:t>
            </a:r>
          </a:p>
          <a:p>
            <a:pPr>
              <a:defRPr/>
            </a:pPr>
            <a:r>
              <a:rPr lang="nl-NL" b="1" dirty="0"/>
              <a:t>Afgerond rapport</a:t>
            </a:r>
          </a:p>
          <a:p>
            <a:pPr>
              <a:defRPr/>
            </a:pPr>
            <a:r>
              <a:rPr lang="nl-NL" b="1" dirty="0"/>
              <a:t>Gegeven presentatie</a:t>
            </a:r>
          </a:p>
          <a:p>
            <a:pPr marL="0" indent="0">
              <a:spcBef>
                <a:spcPts val="580"/>
              </a:spcBef>
              <a:buNone/>
              <a:defRPr/>
            </a:pPr>
            <a:endParaRPr lang="nl-NL" dirty="0"/>
          </a:p>
          <a:p>
            <a:pPr>
              <a:buFont typeface="+mj-lt"/>
              <a:buAutoNum type="arabicPeriod"/>
            </a:pPr>
            <a:r>
              <a:rPr lang="nl-NL" dirty="0"/>
              <a:t>Denk actief na met de probleemeigenaar hoe je er een vervolg aan kunt geven en problemen waar je tegen aan kunt lopen.</a:t>
            </a:r>
          </a:p>
          <a:p>
            <a:pPr>
              <a:buFont typeface="+mj-lt"/>
              <a:buAutoNum type="arabicPeriod"/>
            </a:pPr>
            <a:r>
              <a:rPr lang="nl-NL" dirty="0"/>
              <a:t>Beantwoord de vraag: ‘Hoe hou je het resultaat dan vast en kun we de interventie opschalen?</a:t>
            </a:r>
          </a:p>
          <a:p>
            <a:pPr>
              <a:buFont typeface="+mj-lt"/>
              <a:buAutoNum type="arabicPeriod"/>
            </a:pPr>
            <a:r>
              <a:rPr lang="nl-NL" dirty="0"/>
              <a:t>Ga na hoe je een langere termijn trend kan meten.</a:t>
            </a:r>
          </a:p>
          <a:p>
            <a:pPr marL="0" indent="0">
              <a:buNone/>
            </a:pPr>
            <a:endParaRPr lang="nl-NL" dirty="0"/>
          </a:p>
          <a:p>
            <a:pPr marL="274320" indent="-274320">
              <a:spcBef>
                <a:spcPts val="580"/>
              </a:spcBef>
              <a:buNone/>
              <a:defRPr/>
            </a:pPr>
            <a:r>
              <a:rPr lang="nl-NL" b="1" dirty="0"/>
              <a:t>Exit:</a:t>
            </a:r>
          </a:p>
          <a:p>
            <a:pPr>
              <a:defRPr/>
            </a:pPr>
            <a:r>
              <a:rPr lang="nl-NL" b="1" dirty="0"/>
              <a:t>Vervolg wordt georganiseerd</a:t>
            </a:r>
          </a:p>
        </p:txBody>
      </p:sp>
    </p:spTree>
    <p:extLst>
      <p:ext uri="{BB962C8B-B14F-4D97-AF65-F5344CB8AC3E}">
        <p14:creationId xmlns:p14="http://schemas.microsoft.com/office/powerpoint/2010/main" val="281906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Verduurzaming MKB en de rol van subsidies</a:t>
            </a:r>
          </a:p>
        </p:txBody>
      </p:sp>
      <p:sp>
        <p:nvSpPr>
          <p:cNvPr id="3" name="Tijdelijke aanduiding voor inhoud 2"/>
          <p:cNvSpPr>
            <a:spLocks noGrp="1"/>
          </p:cNvSpPr>
          <p:nvPr>
            <p:ph idx="1"/>
          </p:nvPr>
        </p:nvSpPr>
        <p:spPr/>
        <p:txBody>
          <a:bodyPr/>
          <a:lstStyle/>
          <a:p>
            <a:r>
              <a:rPr lang="nl-NL" sz="1500" dirty="0">
                <a:solidFill>
                  <a:srgbClr val="000000"/>
                </a:solidFill>
              </a:rPr>
              <a:t>Om de klimaatdoelen te behalen is het belangrijk dat ook het mkb investeert in verduurzaming. Bedrijven die niet onder de energiebesparingsplicht vallen, kunnen een Subsidieregeling Verduurzaming MKB (SVM) aanvragen. Dit onderzoek verkent de motieven van eigenaren van het micro-mkb (bedrijven met 2 tot 10 werknemers) om te verduurzamen en hoe subsidies zoals de SVM hierin een rol spelen.</a:t>
            </a:r>
          </a:p>
          <a:p>
            <a:r>
              <a:rPr lang="nl-NL" sz="1500" dirty="0">
                <a:solidFill>
                  <a:srgbClr val="000000"/>
                </a:solidFill>
              </a:rPr>
              <a:t>Dit onderzoek is een goed voorbeeld van hoe je middels een enquête een gedragsanalyse kan maken op een specifiek doelgedrag. In </a:t>
            </a:r>
            <a:r>
              <a:rPr lang="nl-NL" sz="1500" dirty="0" err="1">
                <a:solidFill>
                  <a:srgbClr val="000000"/>
                </a:solidFill>
              </a:rPr>
              <a:t>casu</a:t>
            </a:r>
            <a:r>
              <a:rPr lang="nl-NL" sz="1500" dirty="0">
                <a:solidFill>
                  <a:srgbClr val="000000"/>
                </a:solidFill>
              </a:rPr>
              <a:t> het aanvragen van de SVM.</a:t>
            </a:r>
          </a:p>
          <a:p>
            <a:r>
              <a:rPr lang="nl-NL" sz="1500" dirty="0">
                <a:solidFill>
                  <a:srgbClr val="000000"/>
                </a:solidFill>
              </a:rPr>
              <a:t>Voor een beschrijving en het eindrapport zie: </a:t>
            </a:r>
            <a:r>
              <a:rPr lang="nl-NL" sz="1600" dirty="0">
                <a:hlinkClick r:id="rId2"/>
              </a:rPr>
              <a:t>Rijksoverheid.nl</a:t>
            </a:r>
            <a:endParaRPr lang="nl-NL" sz="1500" dirty="0">
              <a:solidFill>
                <a:srgbClr val="000000"/>
              </a:solidFill>
            </a:endParaRPr>
          </a:p>
        </p:txBody>
      </p:sp>
    </p:spTree>
    <p:extLst>
      <p:ext uri="{BB962C8B-B14F-4D97-AF65-F5344CB8AC3E}">
        <p14:creationId xmlns:p14="http://schemas.microsoft.com/office/powerpoint/2010/main" val="1845667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Casus: WSBO</a:t>
            </a:r>
          </a:p>
        </p:txBody>
      </p:sp>
      <p:sp>
        <p:nvSpPr>
          <p:cNvPr id="3" name="Tijdelijke aanduiding voor inhoud 2"/>
          <p:cNvSpPr>
            <a:spLocks noGrp="1"/>
          </p:cNvSpPr>
          <p:nvPr>
            <p:ph idx="1"/>
          </p:nvPr>
        </p:nvSpPr>
        <p:spPr>
          <a:xfrm>
            <a:off x="677334" y="1803749"/>
            <a:ext cx="8596668" cy="4237614"/>
          </a:xfrm>
        </p:spPr>
        <p:txBody>
          <a:bodyPr>
            <a:noAutofit/>
          </a:bodyPr>
          <a:lstStyle/>
          <a:p>
            <a:r>
              <a:rPr lang="nl-NL" sz="1200" dirty="0">
                <a:solidFill>
                  <a:srgbClr val="000000"/>
                </a:solidFill>
              </a:rPr>
              <a:t>De WBSO is een regeling waarmee bedrijven een fiscale korting kunnen krijgen op de loonkosten van hun R&amp;D-medewerkers. De meeste bedrijven innovatieve bedrijven maken gebruik van de WBSO. Er is ook een groep bedrijven die de WBSO nog niet weet te vinden. BIT heeft een onderzoek gedaan naar deze groep.</a:t>
            </a:r>
          </a:p>
          <a:p>
            <a:pPr>
              <a:lnSpc>
                <a:spcPct val="115000"/>
              </a:lnSpc>
            </a:pPr>
            <a:r>
              <a:rPr lang="nl-NL" sz="1200" dirty="0">
                <a:solidFill>
                  <a:srgbClr val="000000"/>
                </a:solidFill>
              </a:rPr>
              <a:t>Hiervoor hebben we gezocht naar ondernemers die wel een bedrijf hebben dat zich met innovatie bezighoudt, maar die geen WBSO hebben aangevraagd. Van deze bedrijven zijn geen gegevens bekend bij de RVO en konden daardoor in verband met de AVG niet direct benaderd worden. Het was daarom lastig om bedrijven te vinden die recht hebben op de WBSO maar die niet aangevraagd hebben. De volgende stappen zijn uitgevoerd om deze groep toch zo veel mogelijk te bereiken voor de gedragsanalyse:</a:t>
            </a:r>
          </a:p>
          <a:p>
            <a:pPr>
              <a:lnSpc>
                <a:spcPct val="115000"/>
              </a:lnSpc>
            </a:pPr>
            <a:r>
              <a:rPr lang="nl-NL" sz="1200" dirty="0">
                <a:solidFill>
                  <a:srgbClr val="000000"/>
                </a:solidFill>
              </a:rPr>
              <a:t>We hebben ondernemers die meegedaan hebben aan een WBSO voorlichtingssessie, maar geen WBSO hadden aangevraagd, onderzocht. Hier bleken geen geschikte kandidaten tussen te zitten.</a:t>
            </a:r>
          </a:p>
          <a:p>
            <a:pPr>
              <a:lnSpc>
                <a:spcPct val="115000"/>
              </a:lnSpc>
            </a:pPr>
            <a:r>
              <a:rPr lang="nl-NL" sz="1200" dirty="0">
                <a:solidFill>
                  <a:srgbClr val="000000"/>
                </a:solidFill>
              </a:rPr>
              <a:t>We hebben bedrijven uit de KVK top100 van innovatieve bedrijven benaderd die geen WBSO hebben aangevraagd en na deskresearch wel tot de potentiële doelgroep zouden kunnen horen. Tien bedrijven die overbleven na deze selectie zijn benaderd. Daarvan hebben 5 bedrijven meegewerkt aan een interview. </a:t>
            </a:r>
          </a:p>
          <a:p>
            <a:pPr>
              <a:lnSpc>
                <a:spcPct val="115000"/>
              </a:lnSpc>
            </a:pPr>
            <a:r>
              <a:rPr lang="nl-NL" sz="1200" dirty="0">
                <a:solidFill>
                  <a:srgbClr val="000000"/>
                </a:solidFill>
              </a:rPr>
              <a:t>We hebben daarnaast een enquête gehouden onder de bv’s van één sector waar veel innovatie te verwachten valt. In deze sector heeft ongeveer 40% van de bedrijven WBSO aangevraagd. De enquête is uitgezet onder de 60% zonder WBSO aanvraag. Hiervoor zijn 70 bedrijven gebeld, waarna aan 40 bedrijven een mail is gestuurd met de enquête, en waarvan uiteindelijk 15 bedrijven de enquête ingevuld hebben. Ook zijn circa 25 zzp’ers gebeld om mee te doen aan de enquête, hiervan vulden 9 zzp’ers de enquête in.</a:t>
            </a:r>
          </a:p>
          <a:p>
            <a:pPr>
              <a:lnSpc>
                <a:spcPct val="115000"/>
              </a:lnSpc>
            </a:pPr>
            <a:r>
              <a:rPr lang="nl-NL" sz="1200" dirty="0">
                <a:solidFill>
                  <a:srgbClr val="000000"/>
                </a:solidFill>
              </a:rPr>
              <a:t>Een deel van de respondenten had geen recht op de WBSO en behoorde daarmee niet tot de doelgroep van dit onderzoek. Dit geeft aan hoe lastig het soms kan zijn om een goede gedragsanalyse te maken.</a:t>
            </a:r>
          </a:p>
          <a:p>
            <a:pPr marL="0" indent="0">
              <a:lnSpc>
                <a:spcPct val="115000"/>
              </a:lnSpc>
              <a:spcAft>
                <a:spcPts val="800"/>
              </a:spcAft>
              <a:buNone/>
            </a:pPr>
            <a:endParaRPr lang="nl-NL" sz="1200" dirty="0">
              <a:effectLst/>
              <a:ea typeface="Calibri" panose="020F0502020204030204" pitchFamily="34" charset="0"/>
              <a:cs typeface="Times New Roman" panose="02020603050405020304" pitchFamily="18" charset="0"/>
            </a:endParaRPr>
          </a:p>
          <a:p>
            <a:endParaRPr lang="nl-NL" sz="1200" dirty="0"/>
          </a:p>
        </p:txBody>
      </p:sp>
    </p:spTree>
    <p:extLst>
      <p:ext uri="{BB962C8B-B14F-4D97-AF65-F5344CB8AC3E}">
        <p14:creationId xmlns:p14="http://schemas.microsoft.com/office/powerpoint/2010/main" val="2019103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Casus: Spaarbonus</a:t>
            </a:r>
          </a:p>
        </p:txBody>
      </p:sp>
      <p:sp>
        <p:nvSpPr>
          <p:cNvPr id="3" name="Tijdelijke aanduiding voor inhoud 2"/>
          <p:cNvSpPr>
            <a:spLocks noGrp="1"/>
          </p:cNvSpPr>
          <p:nvPr>
            <p:ph idx="1"/>
          </p:nvPr>
        </p:nvSpPr>
        <p:spPr/>
        <p:txBody>
          <a:bodyPr>
            <a:normAutofit/>
          </a:bodyPr>
          <a:lstStyle/>
          <a:p>
            <a:r>
              <a:rPr lang="nl-NL" sz="1500" b="0" i="0" dirty="0">
                <a:solidFill>
                  <a:srgbClr val="000000"/>
                </a:solidFill>
                <a:effectLst/>
              </a:rPr>
              <a:t>In dit onderzoek is onderzocht in hoeverre woningeigenaren een Spaarbonus Woningverduurzaming een aantrekkelijke optie vinden voor de financiering van verduurzamingsmaatregelen. Het overgrote deel (65%-70%) van de deelnemers geeft er de voorkeur aan hun huidige spaargeld te gebruiken om hun woning te verduurzamen. Daarna wordt de Spaarbonus Woningverduurzaming als meest aantrekkelijk (28%) en waarschijnlijk (17%) gezien. </a:t>
            </a:r>
            <a:endParaRPr lang="nl-NL" sz="1500" dirty="0"/>
          </a:p>
          <a:p>
            <a:r>
              <a:rPr lang="nl-NL" sz="1500" dirty="0">
                <a:solidFill>
                  <a:srgbClr val="000000"/>
                </a:solidFill>
              </a:rPr>
              <a:t>Dit is een goed voorbeeld van een gedragsproject waarin drie departementen (EZK, BZK, FIN) samen met het KCPEG van de Universiteit Leiden een online experiment hebben uitgevoerd om de potentie van een nog niet bestaand beleidsinstrument te onderzoeken.</a:t>
            </a:r>
          </a:p>
          <a:p>
            <a:r>
              <a:rPr lang="nl-NL" sz="1500" dirty="0">
                <a:solidFill>
                  <a:srgbClr val="000000"/>
                </a:solidFill>
              </a:rPr>
              <a:t>Voor een beschrijving en het eindrapport zie: </a:t>
            </a:r>
            <a:r>
              <a:rPr lang="nl-NL" sz="1500" dirty="0">
                <a:solidFill>
                  <a:srgbClr val="000000"/>
                </a:solidFill>
                <a:hlinkClick r:id="rId2">
                  <a:extLst>
                    <a:ext uri="{A12FA001-AC4F-418D-AE19-62706E023703}">
                      <ahyp:hlinkClr xmlns:ahyp="http://schemas.microsoft.com/office/drawing/2018/hyperlinkcolor" val="tx"/>
                    </a:ext>
                  </a:extLst>
                </a:hlinkClick>
              </a:rPr>
              <a:t>Woningverduurzaming met spaarbonus - BIN NL</a:t>
            </a:r>
            <a:endParaRPr lang="nl-NL" sz="1500" dirty="0">
              <a:solidFill>
                <a:srgbClr val="000000"/>
              </a:solidFill>
            </a:endParaRPr>
          </a:p>
        </p:txBody>
      </p:sp>
    </p:spTree>
    <p:extLst>
      <p:ext uri="{BB962C8B-B14F-4D97-AF65-F5344CB8AC3E}">
        <p14:creationId xmlns:p14="http://schemas.microsoft.com/office/powerpoint/2010/main" val="538841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Casus: </a:t>
            </a:r>
            <a:r>
              <a:rPr lang="en-US" dirty="0" err="1"/>
              <a:t>Gecombineerde</a:t>
            </a:r>
            <a:r>
              <a:rPr lang="en-US" dirty="0"/>
              <a:t> </a:t>
            </a:r>
            <a:r>
              <a:rPr lang="en-US" dirty="0" err="1"/>
              <a:t>opgave</a:t>
            </a:r>
            <a:br>
              <a:rPr lang="nl-NL" dirty="0"/>
            </a:br>
            <a:endParaRPr lang="nl-NL" dirty="0"/>
          </a:p>
        </p:txBody>
      </p:sp>
      <p:sp>
        <p:nvSpPr>
          <p:cNvPr id="3" name="Tijdelijke aanduiding voor inhoud 2"/>
          <p:cNvSpPr>
            <a:spLocks noGrp="1"/>
          </p:cNvSpPr>
          <p:nvPr>
            <p:ph idx="1"/>
          </p:nvPr>
        </p:nvSpPr>
        <p:spPr/>
        <p:txBody>
          <a:bodyPr>
            <a:normAutofit/>
          </a:bodyPr>
          <a:lstStyle/>
          <a:p>
            <a:r>
              <a:rPr lang="nl-NL" sz="1500" b="0" i="0" dirty="0">
                <a:solidFill>
                  <a:srgbClr val="000000"/>
                </a:solidFill>
                <a:effectLst/>
              </a:rPr>
              <a:t>Veel agrarische ondernemers wachten tot het laatste moment met het indienen van de gecombineerde opgave. Een brief met streefdatum hielp dit uitstelgedrag tegen te gaan. Hierdoor diende 7% minder ondernemers de gecombineerde opgave gedurende de laatste twee weken in.</a:t>
            </a:r>
          </a:p>
          <a:p>
            <a:r>
              <a:rPr lang="nl-NL" sz="1500" dirty="0">
                <a:solidFill>
                  <a:srgbClr val="000000"/>
                </a:solidFill>
              </a:rPr>
              <a:t>Dit onderzoek is een mooi voorbeeld van hoe je met een kleine aanpassing in een brief een relatief groot effect kan hebben op het doelgedrag. Voor meer informatie zie hier: </a:t>
            </a:r>
            <a:r>
              <a:rPr lang="nl-NL" sz="1500" dirty="0">
                <a:hlinkClick r:id="rId2"/>
              </a:rPr>
              <a:t>Uitstelgedrag tegengaan bij indienen gecombineerde opgave door agrarische ondernemers - BIN NL</a:t>
            </a:r>
            <a:endParaRPr lang="nl-NL" sz="1500" dirty="0">
              <a:solidFill>
                <a:srgbClr val="000000"/>
              </a:solidFill>
            </a:endParaRPr>
          </a:p>
          <a:p>
            <a:r>
              <a:rPr lang="nl-NL" sz="1500" dirty="0">
                <a:solidFill>
                  <a:srgbClr val="000000"/>
                </a:solidFill>
              </a:rPr>
              <a:t>Bij dit project hebben we ook een les geleerd over hoe het soms lastig kan zijn om een geboekte effectiviteitswinst vast te houden. De tijdens het onderzoek betrokken manager en communicatieadviseur wisselden niet lang na afloop van het onderzoek van baan. Hun opvolgers kenden het onderzoek maar beperkt. De succesvolle interventie werd daarom niet correct toegepast. Vanuit het BIT hebben we dit aangekaart en na opschaling in de organisatie wordt de interventie nu wel weer correct toegepast.</a:t>
            </a:r>
            <a:endParaRPr lang="en-US" sz="1500" dirty="0"/>
          </a:p>
        </p:txBody>
      </p:sp>
    </p:spTree>
    <p:extLst>
      <p:ext uri="{BB962C8B-B14F-4D97-AF65-F5344CB8AC3E}">
        <p14:creationId xmlns:p14="http://schemas.microsoft.com/office/powerpoint/2010/main" val="81925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11480"/>
            <a:ext cx="8596668" cy="1320800"/>
          </a:xfrm>
        </p:spPr>
        <p:txBody>
          <a:bodyPr>
            <a:normAutofit fontScale="90000"/>
          </a:bodyPr>
          <a:lstStyle/>
          <a:p>
            <a:r>
              <a:rPr lang="nl-NL" dirty="0"/>
              <a:t>Wat is het toepassen van gedragsinzichten?</a:t>
            </a:r>
            <a:br>
              <a:rPr lang="nl-NL" dirty="0"/>
            </a:br>
            <a:r>
              <a:rPr lang="nl-NL" sz="3100" dirty="0"/>
              <a:t>(En wat is het verschil met nudging?)</a:t>
            </a:r>
          </a:p>
        </p:txBody>
      </p:sp>
      <p:sp>
        <p:nvSpPr>
          <p:cNvPr id="3" name="Tijdelijke aanduiding voor inhoud 2"/>
          <p:cNvSpPr>
            <a:spLocks noGrp="1"/>
          </p:cNvSpPr>
          <p:nvPr>
            <p:ph idx="1"/>
          </p:nvPr>
        </p:nvSpPr>
        <p:spPr/>
        <p:txBody>
          <a:bodyPr>
            <a:normAutofit fontScale="92500" lnSpcReduction="20000"/>
          </a:bodyPr>
          <a:lstStyle/>
          <a:p>
            <a:r>
              <a:rPr lang="nl-NL" dirty="0"/>
              <a:t>Toepassen van gedragsinzichten is het benutten van gedragswetenschappen om te komen tot effectiever beleid. Die brede ‘body of </a:t>
            </a:r>
            <a:r>
              <a:rPr lang="nl-NL" dirty="0" err="1"/>
              <a:t>knowledge</a:t>
            </a:r>
            <a:r>
              <a:rPr lang="nl-NL" dirty="0"/>
              <a:t>’ van gedragswetenschappen kun je bij verschillende beleidsinstrumenten toepassen. Kern is dan het beantwoorden van de vraag: ‘Wat zijn de relevante gedragsbepalende factoren en hoe grijp je daar op aan?’ </a:t>
            </a:r>
          </a:p>
          <a:p>
            <a:r>
              <a:rPr lang="nl-NL" dirty="0"/>
              <a:t>Kern is gedragsverandering: Een doelgroep vertoont momenteel gedrag X en een andere gedrag is wenselijk. Bewustwording is nog geen gedragsverandering. Bewustwording is NIET het werk van het </a:t>
            </a:r>
            <a:r>
              <a:rPr lang="nl-NL" dirty="0" err="1"/>
              <a:t>Behaviour</a:t>
            </a:r>
            <a:r>
              <a:rPr lang="nl-NL" dirty="0"/>
              <a:t> </a:t>
            </a:r>
            <a:r>
              <a:rPr lang="nl-NL" dirty="0" err="1"/>
              <a:t>Insights</a:t>
            </a:r>
            <a:r>
              <a:rPr lang="nl-NL" dirty="0"/>
              <a:t> Team. Daar is de communicatieafdeling voor.</a:t>
            </a:r>
          </a:p>
          <a:p>
            <a:r>
              <a:rPr lang="nl-NL" dirty="0"/>
              <a:t>Feedbackcriterium gedrag: Kun je een er een foto van maken?</a:t>
            </a:r>
          </a:p>
          <a:p>
            <a:r>
              <a:rPr lang="nl-NL" dirty="0"/>
              <a:t>Nudging gaat meestal over kleine aanpassingen in de keuzearchitectuur, waarmee je mensen een duwtje in de gewenste richting probeert te geven, zonder dat de keuze vrijheid wordt aangetast. De meeste toepassingen van nudging vind je in het communicatiedomein. Zie ook kamerbrief: </a:t>
            </a:r>
            <a:r>
              <a:rPr lang="nl-NL" dirty="0">
                <a:hlinkClick r:id="rId2"/>
              </a:rPr>
              <a:t>https://www.tweedekamer.nl/kamerstukken/brieven_regering/detail?id=2014Z22268&amp;did=2014D44927</a:t>
            </a:r>
            <a:r>
              <a:rPr lang="nl-NL" dirty="0"/>
              <a:t> </a:t>
            </a:r>
          </a:p>
        </p:txBody>
      </p:sp>
    </p:spTree>
    <p:extLst>
      <p:ext uri="{BB962C8B-B14F-4D97-AF65-F5344CB8AC3E}">
        <p14:creationId xmlns:p14="http://schemas.microsoft.com/office/powerpoint/2010/main" val="189654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EDD53B-F652-47C1-9C3A-D12820C123A0}"/>
              </a:ext>
            </a:extLst>
          </p:cNvPr>
          <p:cNvSpPr>
            <a:spLocks noGrp="1"/>
          </p:cNvSpPr>
          <p:nvPr>
            <p:ph type="title"/>
          </p:nvPr>
        </p:nvSpPr>
        <p:spPr/>
        <p:txBody>
          <a:bodyPr anchor="t"/>
          <a:lstStyle/>
          <a:p>
            <a:r>
              <a:rPr lang="nl-NL" dirty="0"/>
              <a:t>Hoe pas je gedragsinzichten toe?</a:t>
            </a:r>
          </a:p>
        </p:txBody>
      </p:sp>
      <p:graphicFrame>
        <p:nvGraphicFramePr>
          <p:cNvPr id="2" name="Diagram 1">
            <a:extLst>
              <a:ext uri="{FF2B5EF4-FFF2-40B4-BE49-F238E27FC236}">
                <a16:creationId xmlns:a16="http://schemas.microsoft.com/office/drawing/2014/main" id="{F6DA6559-17EF-4C51-BB54-67000609CF9D}"/>
              </a:ext>
            </a:extLst>
          </p:cNvPr>
          <p:cNvGraphicFramePr/>
          <p:nvPr>
            <p:extLst>
              <p:ext uri="{D42A27DB-BD31-4B8C-83A1-F6EECF244321}">
                <p14:modId xmlns:p14="http://schemas.microsoft.com/office/powerpoint/2010/main" val="2236049191"/>
              </p:ext>
            </p:extLst>
          </p:nvPr>
        </p:nvGraphicFramePr>
        <p:xfrm>
          <a:off x="464392" y="1930400"/>
          <a:ext cx="8596667" cy="4434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9441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Stappenplan</a:t>
            </a:r>
          </a:p>
        </p:txBody>
      </p:sp>
      <p:sp>
        <p:nvSpPr>
          <p:cNvPr id="3" name="Tijdelijke aanduiding voor inhoud 2"/>
          <p:cNvSpPr>
            <a:spLocks noGrp="1"/>
          </p:cNvSpPr>
          <p:nvPr>
            <p:ph idx="1"/>
          </p:nvPr>
        </p:nvSpPr>
        <p:spPr>
          <a:xfrm>
            <a:off x="2430047" y="2160589"/>
            <a:ext cx="7716033" cy="3880773"/>
          </a:xfrm>
        </p:spPr>
        <p:txBody>
          <a:bodyPr>
            <a:normAutofit fontScale="92500" lnSpcReduction="10000"/>
          </a:bodyPr>
          <a:lstStyle/>
          <a:p>
            <a:pPr marL="0" indent="0">
              <a:buNone/>
            </a:pPr>
            <a:r>
              <a:rPr lang="nl-NL" sz="2400" dirty="0"/>
              <a:t>Stap 1: Hoe vind je uit wat het probleem is?</a:t>
            </a:r>
            <a:br>
              <a:rPr lang="nl-NL" sz="2400" dirty="0"/>
            </a:br>
            <a:r>
              <a:rPr lang="nl-NL" sz="1900" i="1" dirty="0"/>
              <a:t>(Hoe krijg je het probleem helder en of het iets voor het BIT is?)</a:t>
            </a:r>
          </a:p>
          <a:p>
            <a:pPr marL="0" indent="0">
              <a:buNone/>
            </a:pPr>
            <a:r>
              <a:rPr lang="nl-NL" sz="2400" dirty="0"/>
              <a:t>Stap 2: Hoe zorg je voor belangrijke procesrandvoorwaarden?</a:t>
            </a:r>
            <a:endParaRPr lang="nl-NL" sz="2400" i="1" dirty="0"/>
          </a:p>
          <a:p>
            <a:pPr marL="0" indent="0">
              <a:buNone/>
            </a:pPr>
            <a:r>
              <a:rPr lang="nl-NL" sz="2400" dirty="0"/>
              <a:t>Stap 3: Hoe zorg je voor een goede gedragsanalyse?</a:t>
            </a:r>
          </a:p>
          <a:p>
            <a:pPr marL="0" indent="0">
              <a:buNone/>
            </a:pPr>
            <a:r>
              <a:rPr lang="nl-NL" sz="2400" dirty="0"/>
              <a:t>Stap 4: Hoe bedenk/ontwerp je interventies?</a:t>
            </a:r>
          </a:p>
          <a:p>
            <a:pPr marL="0" indent="0">
              <a:buNone/>
            </a:pPr>
            <a:r>
              <a:rPr lang="nl-NL" sz="2400" dirty="0"/>
              <a:t>Stap 5: Hoe test je interventies/kom je aan data?</a:t>
            </a:r>
          </a:p>
          <a:p>
            <a:pPr marL="0" indent="0">
              <a:buNone/>
            </a:pPr>
            <a:r>
              <a:rPr lang="nl-NL" altLang="nl-NL" sz="2400" dirty="0"/>
              <a:t>Stap 6: Hoe doe je een statistische analyse</a:t>
            </a:r>
            <a:r>
              <a:rPr lang="nl-NL" sz="2400" dirty="0"/>
              <a:t>?</a:t>
            </a:r>
            <a:endParaRPr lang="nl-NL" altLang="nl-NL" sz="2400" dirty="0"/>
          </a:p>
          <a:p>
            <a:pPr marL="0" indent="0">
              <a:buNone/>
            </a:pPr>
            <a:r>
              <a:rPr lang="nl-NL" sz="2400" dirty="0"/>
              <a:t>Stap 7: Hoe schrijf je een rapport/presenteert de resultaten?</a:t>
            </a:r>
          </a:p>
          <a:p>
            <a:pPr marL="0" indent="0">
              <a:buNone/>
            </a:pPr>
            <a:r>
              <a:rPr lang="nl-NL" sz="2400" dirty="0"/>
              <a:t>Stap 8: Hoe organiseer je het vervolg?</a:t>
            </a:r>
          </a:p>
        </p:txBody>
      </p:sp>
      <p:sp>
        <p:nvSpPr>
          <p:cNvPr id="6" name="Linkeraccolade 5">
            <a:extLst>
              <a:ext uri="{FF2B5EF4-FFF2-40B4-BE49-F238E27FC236}">
                <a16:creationId xmlns:a16="http://schemas.microsoft.com/office/drawing/2014/main" id="{7C099BD1-2761-4F54-BB95-494010476E13}"/>
              </a:ext>
            </a:extLst>
          </p:cNvPr>
          <p:cNvSpPr/>
          <p:nvPr/>
        </p:nvSpPr>
        <p:spPr>
          <a:xfrm>
            <a:off x="2091845" y="2223219"/>
            <a:ext cx="375780" cy="933340"/>
          </a:xfrm>
          <a:prstGeom prst="leftBrace">
            <a:avLst>
              <a:gd name="adj1" fmla="val 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7" name="Linkeraccolade 6">
            <a:extLst>
              <a:ext uri="{FF2B5EF4-FFF2-40B4-BE49-F238E27FC236}">
                <a16:creationId xmlns:a16="http://schemas.microsoft.com/office/drawing/2014/main" id="{0CEF5C50-BFB0-479D-A105-C8259E3F8025}"/>
              </a:ext>
            </a:extLst>
          </p:cNvPr>
          <p:cNvSpPr/>
          <p:nvPr/>
        </p:nvSpPr>
        <p:spPr>
          <a:xfrm>
            <a:off x="2104370" y="3732756"/>
            <a:ext cx="350729" cy="333060"/>
          </a:xfrm>
          <a:prstGeom prst="leftBrace">
            <a:avLst>
              <a:gd name="adj1" fmla="val 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8" name="Linkeraccolade 7">
            <a:extLst>
              <a:ext uri="{FF2B5EF4-FFF2-40B4-BE49-F238E27FC236}">
                <a16:creationId xmlns:a16="http://schemas.microsoft.com/office/drawing/2014/main" id="{A3C45B7B-0007-49EB-BD06-80A5087D6142}"/>
              </a:ext>
            </a:extLst>
          </p:cNvPr>
          <p:cNvSpPr/>
          <p:nvPr/>
        </p:nvSpPr>
        <p:spPr>
          <a:xfrm>
            <a:off x="2091845" y="3278612"/>
            <a:ext cx="375780" cy="333060"/>
          </a:xfrm>
          <a:prstGeom prst="leftBrace">
            <a:avLst>
              <a:gd name="adj1" fmla="val 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9" name="Linkeraccolade 8">
            <a:extLst>
              <a:ext uri="{FF2B5EF4-FFF2-40B4-BE49-F238E27FC236}">
                <a16:creationId xmlns:a16="http://schemas.microsoft.com/office/drawing/2014/main" id="{1A95D943-0519-4A9D-B35F-C9C7BDC89016}"/>
              </a:ext>
            </a:extLst>
          </p:cNvPr>
          <p:cNvSpPr/>
          <p:nvPr/>
        </p:nvSpPr>
        <p:spPr>
          <a:xfrm>
            <a:off x="2056355" y="4183693"/>
            <a:ext cx="411270" cy="1565753"/>
          </a:xfrm>
          <a:prstGeom prst="leftBrace">
            <a:avLst>
              <a:gd name="adj1" fmla="val 0"/>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10" name="Tekstvak 9">
            <a:extLst>
              <a:ext uri="{FF2B5EF4-FFF2-40B4-BE49-F238E27FC236}">
                <a16:creationId xmlns:a16="http://schemas.microsoft.com/office/drawing/2014/main" id="{8788595C-32A3-453A-9075-F205A2CB238B}"/>
              </a:ext>
            </a:extLst>
          </p:cNvPr>
          <p:cNvSpPr txBox="1"/>
          <p:nvPr/>
        </p:nvSpPr>
        <p:spPr>
          <a:xfrm>
            <a:off x="187891" y="2486390"/>
            <a:ext cx="1916480" cy="307777"/>
          </a:xfrm>
          <a:prstGeom prst="rect">
            <a:avLst/>
          </a:prstGeom>
          <a:noFill/>
        </p:spPr>
        <p:txBody>
          <a:bodyPr wrap="square" rtlCol="0">
            <a:spAutoFit/>
          </a:bodyPr>
          <a:lstStyle/>
          <a:p>
            <a:pPr algn="r"/>
            <a:r>
              <a:rPr lang="nl-NL" sz="1400" b="1" dirty="0">
                <a:solidFill>
                  <a:schemeClr val="accent1"/>
                </a:solidFill>
                <a:latin typeface="Segoe UI Semilight" panose="020B0402040204020203" pitchFamily="34" charset="0"/>
                <a:cs typeface="Segoe UI Semilight" panose="020B0402040204020203" pitchFamily="34" charset="0"/>
              </a:rPr>
              <a:t>Probleemanalyse</a:t>
            </a:r>
          </a:p>
        </p:txBody>
      </p:sp>
      <p:sp>
        <p:nvSpPr>
          <p:cNvPr id="11" name="Tekstvak 10">
            <a:extLst>
              <a:ext uri="{FF2B5EF4-FFF2-40B4-BE49-F238E27FC236}">
                <a16:creationId xmlns:a16="http://schemas.microsoft.com/office/drawing/2014/main" id="{884FF78B-F693-4B98-B6B9-E483665D7EB4}"/>
              </a:ext>
            </a:extLst>
          </p:cNvPr>
          <p:cNvSpPr txBox="1"/>
          <p:nvPr/>
        </p:nvSpPr>
        <p:spPr>
          <a:xfrm>
            <a:off x="139875" y="3259723"/>
            <a:ext cx="1916480" cy="307777"/>
          </a:xfrm>
          <a:prstGeom prst="rect">
            <a:avLst/>
          </a:prstGeom>
          <a:noFill/>
        </p:spPr>
        <p:txBody>
          <a:bodyPr wrap="square" rtlCol="0">
            <a:spAutoFit/>
          </a:bodyPr>
          <a:lstStyle/>
          <a:p>
            <a:pPr algn="r"/>
            <a:r>
              <a:rPr lang="nl-NL" sz="1400" b="1" dirty="0">
                <a:solidFill>
                  <a:schemeClr val="accent1"/>
                </a:solidFill>
                <a:latin typeface="Segoe UI Semilight" panose="020B0402040204020203" pitchFamily="34" charset="0"/>
                <a:cs typeface="Segoe UI Semilight" panose="020B0402040204020203" pitchFamily="34" charset="0"/>
              </a:rPr>
              <a:t>Gedragsanalyse</a:t>
            </a:r>
          </a:p>
        </p:txBody>
      </p:sp>
      <p:sp>
        <p:nvSpPr>
          <p:cNvPr id="12" name="Tekstvak 11">
            <a:extLst>
              <a:ext uri="{FF2B5EF4-FFF2-40B4-BE49-F238E27FC236}">
                <a16:creationId xmlns:a16="http://schemas.microsoft.com/office/drawing/2014/main" id="{46F9FC1F-EC5A-43C3-9407-308C35C6B294}"/>
              </a:ext>
            </a:extLst>
          </p:cNvPr>
          <p:cNvSpPr txBox="1"/>
          <p:nvPr/>
        </p:nvSpPr>
        <p:spPr>
          <a:xfrm>
            <a:off x="-141966" y="3732662"/>
            <a:ext cx="2246336" cy="307777"/>
          </a:xfrm>
          <a:prstGeom prst="rect">
            <a:avLst/>
          </a:prstGeom>
          <a:noFill/>
        </p:spPr>
        <p:txBody>
          <a:bodyPr wrap="square" rtlCol="0">
            <a:spAutoFit/>
          </a:bodyPr>
          <a:lstStyle/>
          <a:p>
            <a:pPr algn="r"/>
            <a:r>
              <a:rPr lang="nl-NL" sz="1400" b="1" dirty="0">
                <a:solidFill>
                  <a:schemeClr val="accent1"/>
                </a:solidFill>
                <a:latin typeface="Segoe UI Semilight" panose="020B0402040204020203" pitchFamily="34" charset="0"/>
                <a:cs typeface="Segoe UI Semilight" panose="020B0402040204020203" pitchFamily="34" charset="0"/>
              </a:rPr>
              <a:t>Interventies ontwerpen</a:t>
            </a:r>
          </a:p>
        </p:txBody>
      </p:sp>
      <p:sp>
        <p:nvSpPr>
          <p:cNvPr id="13" name="Tekstvak 12">
            <a:extLst>
              <a:ext uri="{FF2B5EF4-FFF2-40B4-BE49-F238E27FC236}">
                <a16:creationId xmlns:a16="http://schemas.microsoft.com/office/drawing/2014/main" id="{A6630598-E623-4CAE-B6AB-9A7CFBF59A16}"/>
              </a:ext>
            </a:extLst>
          </p:cNvPr>
          <p:cNvSpPr txBox="1"/>
          <p:nvPr/>
        </p:nvSpPr>
        <p:spPr>
          <a:xfrm>
            <a:off x="-154492" y="4687420"/>
            <a:ext cx="2246336" cy="523220"/>
          </a:xfrm>
          <a:prstGeom prst="rect">
            <a:avLst/>
          </a:prstGeom>
          <a:noFill/>
        </p:spPr>
        <p:txBody>
          <a:bodyPr wrap="square" rtlCol="0">
            <a:spAutoFit/>
          </a:bodyPr>
          <a:lstStyle/>
          <a:p>
            <a:pPr algn="r"/>
            <a:r>
              <a:rPr lang="nl-NL" sz="1400" b="1" dirty="0">
                <a:solidFill>
                  <a:schemeClr val="accent1"/>
                </a:solidFill>
                <a:latin typeface="Segoe UI Semilight" panose="020B0402040204020203" pitchFamily="34" charset="0"/>
                <a:cs typeface="Segoe UI Semilight" panose="020B0402040204020203" pitchFamily="34" charset="0"/>
              </a:rPr>
              <a:t>Interventies testen</a:t>
            </a:r>
            <a:br>
              <a:rPr lang="nl-NL" sz="1400" b="1" dirty="0">
                <a:solidFill>
                  <a:schemeClr val="accent1"/>
                </a:solidFill>
                <a:latin typeface="Segoe UI Semilight" panose="020B0402040204020203" pitchFamily="34" charset="0"/>
                <a:cs typeface="Segoe UI Semilight" panose="020B0402040204020203" pitchFamily="34" charset="0"/>
              </a:rPr>
            </a:br>
            <a:r>
              <a:rPr lang="nl-NL" sz="1400" b="1" dirty="0">
                <a:solidFill>
                  <a:schemeClr val="accent1"/>
                </a:solidFill>
                <a:latin typeface="Segoe UI Semilight" panose="020B0402040204020203" pitchFamily="34" charset="0"/>
                <a:cs typeface="Segoe UI Semilight" panose="020B0402040204020203" pitchFamily="34" charset="0"/>
              </a:rPr>
              <a:t>en aanpassen </a:t>
            </a:r>
          </a:p>
        </p:txBody>
      </p:sp>
    </p:spTree>
    <p:extLst>
      <p:ext uri="{BB962C8B-B14F-4D97-AF65-F5344CB8AC3E}">
        <p14:creationId xmlns:p14="http://schemas.microsoft.com/office/powerpoint/2010/main" val="2490035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Stap 1: Probleemanalyse</a:t>
            </a:r>
            <a:br>
              <a:rPr lang="nl-NL" dirty="0"/>
            </a:br>
            <a:r>
              <a:rPr lang="nl-NL" i="1" dirty="0"/>
              <a:t>I. Is er eerder beleid gemaakt en wat is de interventieruimte?</a:t>
            </a:r>
          </a:p>
        </p:txBody>
      </p:sp>
      <p:sp>
        <p:nvSpPr>
          <p:cNvPr id="3" name="Tijdelijke aanduiding voor inhoud 2"/>
          <p:cNvSpPr>
            <a:spLocks noGrp="1"/>
          </p:cNvSpPr>
          <p:nvPr>
            <p:ph idx="1"/>
          </p:nvPr>
        </p:nvSpPr>
        <p:spPr/>
        <p:txBody>
          <a:bodyPr>
            <a:noAutofit/>
          </a:bodyPr>
          <a:lstStyle/>
          <a:p>
            <a:pPr marL="274320" indent="-274320">
              <a:spcBef>
                <a:spcPts val="500"/>
              </a:spcBef>
              <a:buNone/>
              <a:defRPr/>
            </a:pPr>
            <a:r>
              <a:rPr lang="nl-NL" sz="1200" b="1" dirty="0"/>
              <a:t>Startpunt: </a:t>
            </a:r>
          </a:p>
          <a:p>
            <a:pPr>
              <a:spcBef>
                <a:spcPts val="500"/>
              </a:spcBef>
            </a:pPr>
            <a:r>
              <a:rPr lang="nl-NL" sz="1200" b="1" dirty="0"/>
              <a:t>Dossierhouder heeft een afspraak met je over gedragsinterventies m.b.t. zijn beleidsdossier</a:t>
            </a:r>
          </a:p>
          <a:p>
            <a:pPr marL="0" indent="0">
              <a:spcBef>
                <a:spcPts val="500"/>
              </a:spcBef>
              <a:buNone/>
            </a:pPr>
            <a:endParaRPr lang="nl-NL" sz="1200" b="1" i="1" dirty="0"/>
          </a:p>
          <a:p>
            <a:pPr marL="0" indent="0">
              <a:spcBef>
                <a:spcPts val="500"/>
              </a:spcBef>
              <a:buNone/>
            </a:pPr>
            <a:r>
              <a:rPr lang="nl-NL" sz="1200" b="1" dirty="0"/>
              <a:t>Stel de volgende vragen:</a:t>
            </a:r>
          </a:p>
          <a:p>
            <a:pPr>
              <a:spcBef>
                <a:spcPts val="500"/>
              </a:spcBef>
              <a:buFont typeface="+mj-lt"/>
              <a:buAutoNum type="arabicPeriod"/>
            </a:pPr>
            <a:r>
              <a:rPr lang="nl-NL" sz="1200" dirty="0"/>
              <a:t>Is er al eerder beleid gemaakt? Heeft dat beleid effect gehad? Is het geëvalueerd? Zijn er überhaupt evaluaties?</a:t>
            </a:r>
          </a:p>
          <a:p>
            <a:pPr>
              <a:spcBef>
                <a:spcPts val="500"/>
              </a:spcBef>
              <a:buFont typeface="+mj-lt"/>
              <a:buAutoNum type="arabicPeriod"/>
            </a:pPr>
            <a:r>
              <a:rPr lang="nl-NL" sz="1200" dirty="0"/>
              <a:t>Waarom is het een probleem? </a:t>
            </a:r>
          </a:p>
          <a:p>
            <a:pPr>
              <a:spcBef>
                <a:spcPts val="500"/>
              </a:spcBef>
              <a:buFont typeface="+mj-lt"/>
              <a:buAutoNum type="arabicPeriod"/>
            </a:pPr>
            <a:r>
              <a:rPr lang="nl-NL" sz="1200" dirty="0"/>
              <a:t>Wat is de rol van de overheid? Wat wil je bereiken? Wanneer is de minister blij? Hoeveel politieke (tijds)druk staat er op? Wat is de termijn?</a:t>
            </a:r>
          </a:p>
          <a:p>
            <a:pPr>
              <a:spcBef>
                <a:spcPts val="500"/>
              </a:spcBef>
              <a:buFont typeface="+mj-lt"/>
              <a:buAutoNum type="arabicPeriod"/>
            </a:pPr>
            <a:r>
              <a:rPr lang="nl-NL" sz="1200" dirty="0"/>
              <a:t>Kun je iets vertellen over de context waar het probleem zich afspeelt?</a:t>
            </a:r>
            <a:br>
              <a:rPr lang="nl-NL" sz="1200" dirty="0"/>
            </a:br>
            <a:r>
              <a:rPr lang="nl-NL" sz="1200" dirty="0"/>
              <a:t>Wat is de doelgroep binnen die context waar het beleid zich op richt?</a:t>
            </a:r>
          </a:p>
          <a:p>
            <a:pPr>
              <a:spcBef>
                <a:spcPts val="500"/>
              </a:spcBef>
              <a:buFont typeface="+mj-lt"/>
              <a:buAutoNum type="arabicPeriod"/>
            </a:pPr>
            <a:r>
              <a:rPr lang="nl-NL" sz="1200" dirty="0"/>
              <a:t>Wat veroorzaakt het probleem? Hoe groot is het probleem? </a:t>
            </a:r>
          </a:p>
          <a:p>
            <a:pPr>
              <a:spcBef>
                <a:spcPts val="500"/>
              </a:spcBef>
              <a:buFont typeface="+mj-lt"/>
              <a:buAutoNum type="arabicPeriod"/>
            </a:pPr>
            <a:r>
              <a:rPr lang="nl-NL" sz="1200" dirty="0"/>
              <a:t>Waar zit de echte vraag/wat is de ‘vraag achter de vraag’? Wat precies aan te pakken m.b.t. het probleem en wat niet? </a:t>
            </a:r>
          </a:p>
          <a:p>
            <a:pPr>
              <a:spcBef>
                <a:spcPts val="500"/>
              </a:spcBef>
              <a:buFont typeface="+mj-lt"/>
              <a:buAutoNum type="arabicPeriod"/>
            </a:pPr>
            <a:r>
              <a:rPr lang="nl-NL" sz="1200" dirty="0"/>
              <a:t>Hoeveel vrijheidsgraden hebben we nog? Wat ligt vast en wat is de ontwikkelruimte: is er ruimte om een gedragsanalyse te doen en een beleidsinterventie te ontwikkelen? </a:t>
            </a:r>
          </a:p>
          <a:p>
            <a:pPr>
              <a:spcBef>
                <a:spcPts val="500"/>
              </a:spcBef>
              <a:buFont typeface="+mj-lt"/>
              <a:buAutoNum type="arabicPeriod"/>
            </a:pPr>
            <a:r>
              <a:rPr lang="nl-NL" sz="1200" dirty="0"/>
              <a:t>Waar zit je in het beleidsproces? In het begin van het regeerperiode? Moet het gewoon worden uitgevoerd (het staat in het regeerakkoord)? </a:t>
            </a:r>
            <a:br>
              <a:rPr lang="nl-NL" sz="1200" dirty="0"/>
            </a:br>
            <a:r>
              <a:rPr lang="nl-NL" sz="1200" dirty="0"/>
              <a:t>(NB: aan het einde van een kabinetsperiode heb je meer ruimte)</a:t>
            </a:r>
          </a:p>
          <a:p>
            <a:pPr>
              <a:spcBef>
                <a:spcPts val="500"/>
              </a:spcBef>
              <a:buFont typeface="+mj-lt"/>
              <a:buAutoNum type="arabicPeriod"/>
            </a:pPr>
            <a:r>
              <a:rPr lang="nl-NL" sz="1200" dirty="0"/>
              <a:t>Welke spelregels zijn er Europees</a:t>
            </a:r>
            <a:r>
              <a:rPr lang="nl-NL" sz="1200" i="1" dirty="0"/>
              <a:t>? (NB: Als er een Europese richtlijn is heb je minder mogelijkheden).</a:t>
            </a:r>
          </a:p>
          <a:p>
            <a:pPr>
              <a:spcBef>
                <a:spcPts val="500"/>
              </a:spcBef>
              <a:buFont typeface="+mj-lt"/>
              <a:buAutoNum type="arabicPeriod"/>
            </a:pPr>
            <a:r>
              <a:rPr lang="nl-NL" sz="1200" dirty="0"/>
              <a:t>Wat zijn stukken die me overzicht en inzicht bieden in het dossier?</a:t>
            </a:r>
          </a:p>
        </p:txBody>
      </p:sp>
    </p:spTree>
    <p:extLst>
      <p:ext uri="{BB962C8B-B14F-4D97-AF65-F5344CB8AC3E}">
        <p14:creationId xmlns:p14="http://schemas.microsoft.com/office/powerpoint/2010/main" val="1300874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Stap 1: Probleemanalyse</a:t>
            </a:r>
            <a:br>
              <a:rPr lang="nl-NL" dirty="0"/>
            </a:br>
            <a:r>
              <a:rPr lang="nl-NL" dirty="0"/>
              <a:t>II. </a:t>
            </a:r>
            <a:r>
              <a:rPr lang="nl-NL" i="1" dirty="0"/>
              <a:t>Is het een gedragsvraagstuk?</a:t>
            </a:r>
            <a:endParaRPr lang="nl-NL" dirty="0"/>
          </a:p>
        </p:txBody>
      </p:sp>
      <p:sp>
        <p:nvSpPr>
          <p:cNvPr id="3" name="Tijdelijke aanduiding voor inhoud 2"/>
          <p:cNvSpPr>
            <a:spLocks noGrp="1"/>
          </p:cNvSpPr>
          <p:nvPr>
            <p:ph idx="1"/>
          </p:nvPr>
        </p:nvSpPr>
        <p:spPr>
          <a:xfrm>
            <a:off x="677334" y="2160588"/>
            <a:ext cx="8596668" cy="4697411"/>
          </a:xfrm>
        </p:spPr>
        <p:txBody>
          <a:bodyPr>
            <a:normAutofit fontScale="62500" lnSpcReduction="20000"/>
          </a:bodyPr>
          <a:lstStyle/>
          <a:p>
            <a:pPr marL="0" indent="0">
              <a:spcBef>
                <a:spcPts val="580"/>
              </a:spcBef>
              <a:buNone/>
              <a:defRPr/>
            </a:pPr>
            <a:r>
              <a:rPr lang="nl-NL" b="1" dirty="0"/>
              <a:t>Stel de volgende vragen:</a:t>
            </a:r>
            <a:endParaRPr lang="nl-NL" dirty="0"/>
          </a:p>
          <a:p>
            <a:pPr>
              <a:spcBef>
                <a:spcPts val="580"/>
              </a:spcBef>
              <a:buFont typeface="+mj-lt"/>
              <a:buAutoNum type="arabicPeriod"/>
              <a:defRPr/>
            </a:pPr>
            <a:r>
              <a:rPr lang="nl-NL" dirty="0"/>
              <a:t>Wanneer gaat het bij het beschrijven van het probleem écht over concreet gedrag van mensen (</a:t>
            </a:r>
            <a:r>
              <a:rPr lang="nl-NL" dirty="0" err="1"/>
              <a:t>ipv</a:t>
            </a:r>
            <a:r>
              <a:rPr lang="nl-NL" dirty="0"/>
              <a:t> bewustmaken)?</a:t>
            </a:r>
          </a:p>
          <a:p>
            <a:pPr>
              <a:spcBef>
                <a:spcPts val="580"/>
              </a:spcBef>
              <a:buFont typeface="+mj-lt"/>
              <a:buAutoNum type="arabicPeriod"/>
              <a:defRPr/>
            </a:pPr>
            <a:r>
              <a:rPr lang="nl-NL" dirty="0"/>
              <a:t>Mensen maken in een praktijkcontext keuzes voor bepaalde gedragingen, keuzes of acties, waar wordt dat in dit dossier door beïnvloed? </a:t>
            </a:r>
          </a:p>
          <a:p>
            <a:pPr>
              <a:spcBef>
                <a:spcPts val="580"/>
              </a:spcBef>
              <a:buFont typeface="+mj-lt"/>
              <a:buAutoNum type="arabicPeriod"/>
              <a:defRPr/>
            </a:pPr>
            <a:r>
              <a:rPr lang="nl-NL" dirty="0"/>
              <a:t>Welk concreet gedrag zouden jullie in de praktijk willen zien bij welke doelgroep(en)?</a:t>
            </a:r>
          </a:p>
          <a:p>
            <a:pPr>
              <a:spcBef>
                <a:spcPts val="580"/>
              </a:spcBef>
              <a:buFont typeface="+mj-lt"/>
              <a:buAutoNum type="arabicPeriod"/>
              <a:defRPr/>
            </a:pPr>
            <a:r>
              <a:rPr lang="nl-NL" dirty="0"/>
              <a:t>Wat is jullie gedragsdoel (doelvariabele)? Heb je al een uitkomstvariabele/doelvariabele die je beleid meet? </a:t>
            </a:r>
            <a:br>
              <a:rPr lang="nl-NL" dirty="0"/>
            </a:br>
            <a:r>
              <a:rPr lang="nl-NL" dirty="0"/>
              <a:t>(Bijv. energiegebruik bij bedrijven). Kun je het probleem kwantificeren?  Heb je daar een getal over (denk aan </a:t>
            </a:r>
            <a:r>
              <a:rPr lang="nl-NL" dirty="0" err="1"/>
              <a:t>kwh</a:t>
            </a:r>
            <a:r>
              <a:rPr lang="nl-NL" dirty="0"/>
              <a:t>, kubieke meters gas, </a:t>
            </a:r>
            <a:r>
              <a:rPr lang="nl-NL" dirty="0" err="1"/>
              <a:t>etc</a:t>
            </a:r>
            <a:r>
              <a:rPr lang="nl-NL" dirty="0"/>
              <a:t>). Worden cijfers bijgehouden? </a:t>
            </a:r>
          </a:p>
          <a:p>
            <a:pPr>
              <a:spcBef>
                <a:spcPts val="580"/>
              </a:spcBef>
              <a:buFont typeface="+mj-lt"/>
              <a:buAutoNum type="arabicPeriod"/>
              <a:defRPr/>
            </a:pPr>
            <a:r>
              <a:rPr lang="nl-NL" dirty="0"/>
              <a:t>Zijn er monitoren? Hoe zou je het eventueel wel kunnen meten? </a:t>
            </a:r>
            <a:r>
              <a:rPr lang="en-US" dirty="0"/>
              <a:t>Hoe </a:t>
            </a:r>
            <a:r>
              <a:rPr lang="en-US" dirty="0" err="1"/>
              <a:t>zouden</a:t>
            </a:r>
            <a:r>
              <a:rPr lang="en-US" dirty="0"/>
              <a:t> we </a:t>
            </a:r>
            <a:r>
              <a:rPr lang="en-US" dirty="0" err="1"/>
              <a:t>daar</a:t>
            </a:r>
            <a:r>
              <a:rPr lang="en-US" dirty="0"/>
              <a:t> </a:t>
            </a:r>
            <a:r>
              <a:rPr lang="en-US" dirty="0" err="1"/>
              <a:t>cijfers</a:t>
            </a:r>
            <a:r>
              <a:rPr lang="en-US" dirty="0"/>
              <a:t> over </a:t>
            </a:r>
            <a:r>
              <a:rPr lang="en-US" dirty="0" err="1"/>
              <a:t>kunnen</a:t>
            </a:r>
            <a:r>
              <a:rPr lang="en-US" dirty="0"/>
              <a:t> </a:t>
            </a:r>
            <a:r>
              <a:rPr lang="en-US" dirty="0" err="1"/>
              <a:t>verzamelen</a:t>
            </a:r>
            <a:r>
              <a:rPr lang="en-US" dirty="0"/>
              <a:t>? </a:t>
            </a:r>
            <a:endParaRPr lang="nl-NL" dirty="0"/>
          </a:p>
          <a:p>
            <a:pPr>
              <a:spcBef>
                <a:spcPts val="580"/>
              </a:spcBef>
              <a:buFont typeface="+mj-lt"/>
              <a:buAutoNum type="arabicPeriod"/>
              <a:defRPr/>
            </a:pPr>
            <a:r>
              <a:rPr lang="nl-NL" dirty="0"/>
              <a:t>Wat is jullie </a:t>
            </a:r>
            <a:r>
              <a:rPr lang="nl-NL" dirty="0" err="1"/>
              <a:t>beleids</a:t>
            </a:r>
            <a:r>
              <a:rPr lang="nl-NL" dirty="0"/>
              <a:t>(praktijk)theorie onderliggend aan het huidige </a:t>
            </a:r>
            <a:r>
              <a:rPr lang="nl-NL" dirty="0" err="1"/>
              <a:t>doelgroepgedrag</a:t>
            </a:r>
            <a:r>
              <a:rPr lang="nl-NL" dirty="0"/>
              <a:t>?</a:t>
            </a:r>
          </a:p>
          <a:p>
            <a:pPr>
              <a:spcBef>
                <a:spcPts val="580"/>
              </a:spcBef>
              <a:buFont typeface="+mj-lt"/>
              <a:buAutoNum type="arabicPeriod"/>
              <a:defRPr/>
            </a:pPr>
            <a:r>
              <a:rPr lang="nl-NL" dirty="0"/>
              <a:t>Waar wijkt dat af van het rationele model, de </a:t>
            </a:r>
            <a:r>
              <a:rPr lang="nl-NL" i="1" dirty="0"/>
              <a:t>homo </a:t>
            </a:r>
            <a:r>
              <a:rPr lang="nl-NL" i="1" dirty="0" err="1"/>
              <a:t>economicus</a:t>
            </a:r>
            <a:r>
              <a:rPr lang="nl-NL" dirty="0"/>
              <a:t>? </a:t>
            </a:r>
          </a:p>
          <a:p>
            <a:pPr marL="274320" indent="-274320">
              <a:spcBef>
                <a:spcPts val="580"/>
              </a:spcBef>
              <a:buFont typeface="Wingdings" pitchFamily="2" charset="2"/>
              <a:buChar char="Ø"/>
              <a:defRPr/>
            </a:pPr>
            <a:endParaRPr lang="nl-NL" dirty="0"/>
          </a:p>
          <a:p>
            <a:pPr marL="0" indent="0">
              <a:spcBef>
                <a:spcPts val="580"/>
              </a:spcBef>
              <a:buNone/>
              <a:defRPr/>
            </a:pPr>
            <a:r>
              <a:rPr lang="nl-NL" b="1" dirty="0"/>
              <a:t>Feedback: Probleemhouder vragen een probleemschets in te vullen. (FORMAT)</a:t>
            </a:r>
          </a:p>
          <a:p>
            <a:pPr marL="0" indent="0">
              <a:spcBef>
                <a:spcPts val="580"/>
              </a:spcBef>
              <a:buNone/>
              <a:defRPr/>
            </a:pPr>
            <a:endParaRPr lang="nl-NL" dirty="0"/>
          </a:p>
          <a:p>
            <a:pPr marL="0" indent="0">
              <a:spcBef>
                <a:spcPts val="580"/>
              </a:spcBef>
              <a:buNone/>
              <a:defRPr/>
            </a:pPr>
            <a:r>
              <a:rPr lang="nl-NL" b="1" dirty="0"/>
              <a:t>Exit:</a:t>
            </a:r>
          </a:p>
          <a:p>
            <a:pPr>
              <a:spcBef>
                <a:spcPts val="580"/>
              </a:spcBef>
              <a:defRPr/>
            </a:pPr>
            <a:r>
              <a:rPr lang="nl-NL" b="1" dirty="0"/>
              <a:t>Je weet of het wel/geen gedragsvraagstuk is.</a:t>
            </a:r>
          </a:p>
          <a:p>
            <a:pPr>
              <a:spcBef>
                <a:spcPts val="580"/>
              </a:spcBef>
              <a:defRPr/>
            </a:pPr>
            <a:r>
              <a:rPr lang="nl-NL" b="1" dirty="0"/>
              <a:t>Je weet wat de beoogde doelvariabele is en hebt een eerste inzicht in het gewenst gedrag en de beleidsvooronderstellingen bij het beoogde gedrag van de doelgroep.</a:t>
            </a:r>
          </a:p>
          <a:p>
            <a:pPr>
              <a:spcBef>
                <a:spcPts val="580"/>
              </a:spcBef>
              <a:defRPr/>
            </a:pPr>
            <a:r>
              <a:rPr lang="nl-NL" b="1" dirty="0"/>
              <a:t>Je weet wat de ontwikkelruimte is voor interventies.</a:t>
            </a:r>
          </a:p>
          <a:p>
            <a:pPr>
              <a:spcBef>
                <a:spcPts val="580"/>
              </a:spcBef>
              <a:defRPr/>
            </a:pPr>
            <a:r>
              <a:rPr lang="nl-NL" b="1" dirty="0"/>
              <a:t>Overzicht dossierstukken.</a:t>
            </a:r>
          </a:p>
          <a:p>
            <a:pPr>
              <a:spcBef>
                <a:spcPts val="580"/>
              </a:spcBef>
              <a:defRPr/>
            </a:pPr>
            <a:r>
              <a:rPr lang="nl-NL" b="1" dirty="0"/>
              <a:t>Je weet dat het </a:t>
            </a:r>
            <a:r>
              <a:rPr lang="nl-NL" b="1" dirty="0" err="1"/>
              <a:t>Behavioural</a:t>
            </a:r>
            <a:r>
              <a:rPr lang="nl-NL" b="1" dirty="0"/>
              <a:t> </a:t>
            </a:r>
            <a:r>
              <a:rPr lang="nl-NL" b="1" dirty="0" err="1"/>
              <a:t>Insights</a:t>
            </a:r>
            <a:r>
              <a:rPr lang="nl-NL" b="1" dirty="0"/>
              <a:t> Team er wel/geen meerwaarde in kan zien. Ingevuld format </a:t>
            </a:r>
            <a:r>
              <a:rPr lang="nl-NL" b="1" dirty="0">
                <a:sym typeface="Wingdings" panose="05000000000000000000" pitchFamily="2" charset="2"/>
              </a:rPr>
              <a:t> </a:t>
            </a:r>
            <a:r>
              <a:rPr lang="nl-NL" b="1" dirty="0"/>
              <a:t>Go/NO go.</a:t>
            </a:r>
            <a:endParaRPr lang="nl-NL" dirty="0"/>
          </a:p>
        </p:txBody>
      </p:sp>
    </p:spTree>
    <p:extLst>
      <p:ext uri="{BB962C8B-B14F-4D97-AF65-F5344CB8AC3E}">
        <p14:creationId xmlns:p14="http://schemas.microsoft.com/office/powerpoint/2010/main" val="186844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Stap 2: Procesrandvoorwaarden</a:t>
            </a:r>
          </a:p>
        </p:txBody>
      </p:sp>
      <p:sp>
        <p:nvSpPr>
          <p:cNvPr id="3" name="Tijdelijke aanduiding voor inhoud 2"/>
          <p:cNvSpPr>
            <a:spLocks noGrp="1"/>
          </p:cNvSpPr>
          <p:nvPr>
            <p:ph idx="1"/>
          </p:nvPr>
        </p:nvSpPr>
        <p:spPr/>
        <p:txBody>
          <a:bodyPr>
            <a:normAutofit/>
          </a:bodyPr>
          <a:lstStyle/>
          <a:p>
            <a:pPr>
              <a:buFont typeface="+mj-lt"/>
              <a:buAutoNum type="arabicPeriod"/>
            </a:pPr>
            <a:r>
              <a:rPr lang="nl-NL" sz="1500" dirty="0"/>
              <a:t>Borg eigenaarschap bij de beleidsdirectie, maak een afspraak met het verantwoordelijke </a:t>
            </a:r>
            <a:r>
              <a:rPr lang="nl-NL" sz="1500" dirty="0" err="1"/>
              <a:t>MT-lid</a:t>
            </a:r>
            <a:endParaRPr lang="nl-NL" sz="1500" dirty="0"/>
          </a:p>
          <a:p>
            <a:pPr>
              <a:buFont typeface="+mj-lt"/>
              <a:buAutoNum type="arabicPeriod"/>
            </a:pPr>
            <a:r>
              <a:rPr lang="nl-NL" sz="1500" dirty="0"/>
              <a:t>Maak een taakverdeling (klein projectplan) met opdrachtgever bij grotere projecten om tot interventies te komen.</a:t>
            </a:r>
          </a:p>
          <a:p>
            <a:pPr>
              <a:buFont typeface="+mj-lt"/>
              <a:buAutoNum type="arabicPeriod"/>
            </a:pPr>
            <a:r>
              <a:rPr lang="nl-NL" sz="1500" dirty="0"/>
              <a:t>Formeer een projectgroep indien meerdere organisaties meedoen.  </a:t>
            </a:r>
          </a:p>
          <a:p>
            <a:pPr marL="0" indent="0">
              <a:buNone/>
            </a:pPr>
            <a:endParaRPr lang="nl-NL" sz="1500" dirty="0"/>
          </a:p>
          <a:p>
            <a:pPr marL="0" indent="0">
              <a:buNone/>
            </a:pPr>
            <a:r>
              <a:rPr lang="nl-NL" sz="1500" b="1" dirty="0"/>
              <a:t>Exit:</a:t>
            </a:r>
          </a:p>
          <a:p>
            <a:r>
              <a:rPr lang="nl-NL" sz="1500" b="1" dirty="0"/>
              <a:t>Je hebt het eigenaarschap geborgd.</a:t>
            </a:r>
          </a:p>
          <a:p>
            <a:r>
              <a:rPr lang="nl-NL" sz="1500" b="1" dirty="0"/>
              <a:t>Je hebt een taakverdeling (klein projectplan) gemaakt</a:t>
            </a:r>
          </a:p>
          <a:p>
            <a:r>
              <a:rPr lang="nl-NL" sz="1500" b="1" dirty="0"/>
              <a:t>Je hebt (desgewenst) een projectgroep geformeerd.</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407171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Stap 3: Gedragsanalyse</a:t>
            </a:r>
            <a:br>
              <a:rPr lang="nl-NL" dirty="0"/>
            </a:br>
            <a:r>
              <a:rPr lang="nl-NL" dirty="0"/>
              <a:t>I </a:t>
            </a:r>
            <a:r>
              <a:rPr lang="nl-NL" i="1" dirty="0"/>
              <a:t>Desk research</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spcBef>
                <a:spcPts val="580"/>
              </a:spcBef>
              <a:buNone/>
              <a:defRPr/>
            </a:pPr>
            <a:r>
              <a:rPr lang="nl-NL" b="1" dirty="0"/>
              <a:t>Startpunt:</a:t>
            </a:r>
          </a:p>
          <a:p>
            <a:pPr>
              <a:spcBef>
                <a:spcPts val="580"/>
              </a:spcBef>
              <a:defRPr/>
            </a:pPr>
            <a:r>
              <a:rPr lang="nl-NL" b="1" dirty="0"/>
              <a:t>Je weet of het wel/geen gedragsvraagstuk is.</a:t>
            </a:r>
          </a:p>
          <a:p>
            <a:pPr>
              <a:spcBef>
                <a:spcPts val="580"/>
              </a:spcBef>
              <a:defRPr/>
            </a:pPr>
            <a:r>
              <a:rPr lang="nl-NL" b="1" dirty="0"/>
              <a:t>Je weet wat de beoogde doelvariabele is en hebt een eerste inzicht in het gewenst gedrag en de beleidsvooronderstellingen bij het beoogde gedrag van de doelgroep.</a:t>
            </a:r>
          </a:p>
          <a:p>
            <a:pPr>
              <a:spcBef>
                <a:spcPts val="580"/>
              </a:spcBef>
              <a:defRPr/>
            </a:pPr>
            <a:r>
              <a:rPr lang="nl-NL" b="1" dirty="0"/>
              <a:t>Je weet wat de ontwikkelruimte is voor interventies.</a:t>
            </a:r>
          </a:p>
          <a:p>
            <a:pPr>
              <a:spcBef>
                <a:spcPts val="580"/>
              </a:spcBef>
              <a:defRPr/>
            </a:pPr>
            <a:r>
              <a:rPr lang="nl-NL" b="1" dirty="0"/>
              <a:t>Je weet dat het </a:t>
            </a:r>
            <a:r>
              <a:rPr lang="nl-NL" b="1" dirty="0" err="1"/>
              <a:t>Behavioural</a:t>
            </a:r>
            <a:r>
              <a:rPr lang="nl-NL" b="1" dirty="0"/>
              <a:t> </a:t>
            </a:r>
            <a:r>
              <a:rPr lang="nl-NL" b="1" dirty="0" err="1"/>
              <a:t>Insights</a:t>
            </a:r>
            <a:r>
              <a:rPr lang="nl-NL" b="1" dirty="0"/>
              <a:t> Team er wel/geen meerwaarde in kan zien.</a:t>
            </a:r>
          </a:p>
          <a:p>
            <a:pPr>
              <a:spcBef>
                <a:spcPts val="580"/>
              </a:spcBef>
              <a:defRPr/>
            </a:pPr>
            <a:r>
              <a:rPr lang="nl-NL" b="1" dirty="0"/>
              <a:t>Overzicht dossierstukken.</a:t>
            </a:r>
          </a:p>
          <a:p>
            <a:pPr marL="0" indent="0">
              <a:spcBef>
                <a:spcPts val="580"/>
              </a:spcBef>
              <a:buNone/>
              <a:defRPr/>
            </a:pPr>
            <a:endParaRPr lang="en-US" dirty="0"/>
          </a:p>
          <a:p>
            <a:pPr>
              <a:buFont typeface="+mj-lt"/>
              <a:buAutoNum type="arabicPeriod"/>
            </a:pPr>
            <a:r>
              <a:rPr lang="en-US" dirty="0"/>
              <a:t>Lees de </a:t>
            </a:r>
            <a:r>
              <a:rPr lang="en-US" dirty="0" err="1"/>
              <a:t>dossierstukken</a:t>
            </a:r>
            <a:r>
              <a:rPr lang="en-US" dirty="0"/>
              <a:t>.</a:t>
            </a:r>
          </a:p>
          <a:p>
            <a:pPr>
              <a:buFont typeface="+mj-lt"/>
              <a:buAutoNum type="arabicPeriod"/>
            </a:pPr>
            <a:r>
              <a:rPr lang="en-US" dirty="0"/>
              <a:t>Doe </a:t>
            </a:r>
            <a:r>
              <a:rPr lang="en-US" dirty="0" err="1"/>
              <a:t>een</a:t>
            </a:r>
            <a:r>
              <a:rPr lang="en-US" dirty="0"/>
              <a:t> </a:t>
            </a:r>
            <a:r>
              <a:rPr lang="en-US" dirty="0" err="1"/>
              <a:t>literatuurstudie</a:t>
            </a:r>
            <a:r>
              <a:rPr lang="en-US" dirty="0"/>
              <a:t>.</a:t>
            </a:r>
            <a:br>
              <a:rPr lang="en-US" dirty="0"/>
            </a:br>
            <a:r>
              <a:rPr lang="nl-NL" dirty="0"/>
              <a:t>Algemene inzichten via google. Serieuzer </a:t>
            </a:r>
            <a:r>
              <a:rPr lang="nl-NL" dirty="0" err="1"/>
              <a:t>Google.scholar</a:t>
            </a:r>
            <a:r>
              <a:rPr lang="nl-NL" dirty="0"/>
              <a:t> en Web of </a:t>
            </a:r>
            <a:r>
              <a:rPr lang="nl-NL" dirty="0" err="1"/>
              <a:t>Science</a:t>
            </a:r>
            <a:r>
              <a:rPr lang="nl-NL" dirty="0"/>
              <a:t>. Je kunt eventueel een bureau inhuren of universiteit als je het wat groter wilt aanpakken. De laatste twee zijn eventueel ook te gebruiken voor een check op een eigen literatuurstudie.</a:t>
            </a:r>
          </a:p>
          <a:p>
            <a:pPr>
              <a:buFont typeface="+mj-lt"/>
              <a:buAutoNum type="arabicPeriod"/>
            </a:pPr>
            <a:r>
              <a:rPr lang="nl-NL" dirty="0"/>
              <a:t>Wat is er in termen van cijfers/indicatoren bekend over de doelgroep(en) in relatie tot het probleem en in het bijzonder het doelgedrag?</a:t>
            </a:r>
          </a:p>
          <a:p>
            <a:pPr>
              <a:buFont typeface="+mj-lt"/>
              <a:buAutoNum type="arabicPeriod"/>
            </a:pPr>
            <a:endParaRPr lang="en-US" dirty="0"/>
          </a:p>
          <a:p>
            <a:pPr>
              <a:buFont typeface="+mj-lt"/>
              <a:buAutoNum type="arabicPeriod"/>
            </a:pPr>
            <a:endParaRPr lang="nl-NL" u="sng" dirty="0"/>
          </a:p>
          <a:p>
            <a:endParaRPr lang="nl-NL" dirty="0"/>
          </a:p>
        </p:txBody>
      </p:sp>
    </p:spTree>
    <p:extLst>
      <p:ext uri="{BB962C8B-B14F-4D97-AF65-F5344CB8AC3E}">
        <p14:creationId xmlns:p14="http://schemas.microsoft.com/office/powerpoint/2010/main" val="2208210977"/>
      </p:ext>
    </p:extLst>
  </p:cSld>
  <p:clrMapOvr>
    <a:masterClrMapping/>
  </p:clrMapOvr>
</p:sld>
</file>

<file path=ppt/theme/theme1.xml><?xml version="1.0" encoding="utf-8"?>
<a:theme xmlns:a="http://schemas.openxmlformats.org/drawingml/2006/main" name="Facet">
  <a:themeElements>
    <a:clrScheme name="Diepblauw">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Rijkshuisstijl Violet">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3" id="{E040C8C9-9B93-E444-93F9-5C528681D9A6}" vid="{9EB665A5-5769-D14F-8E89-F9A268A4FC20}"/>
    </a:ext>
  </a:extLst>
</a:theme>
</file>

<file path=ppt/theme/themeOverride1.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ppt/theme/themeOverride2.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ppt/theme/themeOverride3.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ppt/theme/themeOverride4.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ppt/theme/themeOverride5.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ppt/theme/themeOverride6.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ppt/theme/themeOverride7.xml><?xml version="1.0" encoding="utf-8"?>
<a:themeOverride xmlns:a="http://schemas.openxmlformats.org/drawingml/2006/main">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themeOverride>
</file>

<file path=docProps/app.xml><?xml version="1.0" encoding="utf-8"?>
<Properties xmlns="http://schemas.openxmlformats.org/officeDocument/2006/extended-properties" xmlns:vt="http://schemas.openxmlformats.org/officeDocument/2006/docPropsVTypes">
  <Template/>
  <TotalTime>0</TotalTime>
  <Words>4277</Words>
  <Application>Microsoft Office PowerPoint</Application>
  <PresentationFormat>Breedbeeld</PresentationFormat>
  <Paragraphs>273</Paragraphs>
  <Slides>25</Slides>
  <Notes>0</Notes>
  <HiddenSlides>0</HiddenSlides>
  <MMClips>0</MMClips>
  <ScaleCrop>false</ScaleCrop>
  <HeadingPairs>
    <vt:vector size="6" baseType="variant">
      <vt:variant>
        <vt:lpstr>Gebruikte lettertypen</vt:lpstr>
      </vt:variant>
      <vt:variant>
        <vt:i4>10</vt:i4>
      </vt:variant>
      <vt:variant>
        <vt:lpstr>Thema</vt:lpstr>
      </vt:variant>
      <vt:variant>
        <vt:i4>2</vt:i4>
      </vt:variant>
      <vt:variant>
        <vt:lpstr>Diatitels</vt:lpstr>
      </vt:variant>
      <vt:variant>
        <vt:i4>25</vt:i4>
      </vt:variant>
    </vt:vector>
  </HeadingPairs>
  <TitlesOfParts>
    <vt:vector size="37" baseType="lpstr">
      <vt:lpstr>Arial</vt:lpstr>
      <vt:lpstr>Calibri</vt:lpstr>
      <vt:lpstr>Rockwell</vt:lpstr>
      <vt:lpstr>Segoe UI Semibold</vt:lpstr>
      <vt:lpstr>Segoe UI Semilight</vt:lpstr>
      <vt:lpstr>Trebuchet MS</vt:lpstr>
      <vt:lpstr>Verdana</vt:lpstr>
      <vt:lpstr>Wingdings</vt:lpstr>
      <vt:lpstr>Wingdings 2</vt:lpstr>
      <vt:lpstr>Wingdings 3</vt:lpstr>
      <vt:lpstr>Facet</vt:lpstr>
      <vt:lpstr>Rijkshuisstijl Violet</vt:lpstr>
      <vt:lpstr>Hoe kom je tot een effectief te ontwerpen gedragsinterventie in de beleidsontwikkelingsfase?</vt:lpstr>
      <vt:lpstr>Inleiding</vt:lpstr>
      <vt:lpstr>Wat is het toepassen van gedragsinzichten? (En wat is het verschil met nudging?)</vt:lpstr>
      <vt:lpstr>Hoe pas je gedragsinzichten toe?</vt:lpstr>
      <vt:lpstr>Stappenplan</vt:lpstr>
      <vt:lpstr>Stap 1: Probleemanalyse I. Is er eerder beleid gemaakt en wat is de interventieruimte?</vt:lpstr>
      <vt:lpstr>Stap 1: Probleemanalyse II. Is het een gedragsvraagstuk?</vt:lpstr>
      <vt:lpstr>Stap 2: Procesrandvoorwaarden</vt:lpstr>
      <vt:lpstr>Stap 3: Gedragsanalyse I Desk research</vt:lpstr>
      <vt:lpstr>Stap 3: Gedragsanalyse II Veldonderzoek</vt:lpstr>
      <vt:lpstr>Intermezzo 1:  ‘Je loopt geheid tegen probleempjes aan’</vt:lpstr>
      <vt:lpstr>Casus: Cybersecurity Je hebt soms een lange adem nodig</vt:lpstr>
      <vt:lpstr>Stap 4: Interventies ontwerpen</vt:lpstr>
      <vt:lpstr>Stap 4: Interventies ontwerpen (II)  </vt:lpstr>
      <vt:lpstr>Intermezzo: Modellen </vt:lpstr>
      <vt:lpstr>Stap 5: Interventies uittesten</vt:lpstr>
      <vt:lpstr>Stap 5: Interventies uittesten</vt:lpstr>
      <vt:lpstr>Intermezzo: Een effectmeting in de praktijk (de gouden standaard)</vt:lpstr>
      <vt:lpstr>Stap 6: Statistische analyse</vt:lpstr>
      <vt:lpstr>Stap 7: Maak een rapport/presentatie</vt:lpstr>
      <vt:lpstr>Stap 8: Hoe organiseer je het vervolg?</vt:lpstr>
      <vt:lpstr>Casus: Verduurzaming MKB en de rol van subsidies</vt:lpstr>
      <vt:lpstr>Casus: WSBO</vt:lpstr>
      <vt:lpstr>Casus: Spaarbonus</vt:lpstr>
      <vt:lpstr>Casus: Gecombineerde opgave </vt:lpstr>
    </vt:vector>
  </TitlesOfParts>
  <Company>Rijksoverheid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kom je tot een effectief te ontwerpen gedragsinterventie aan de voorkant van het beleid (beleidsontwikkelingsfase)?</dc:title>
  <dc:creator>Herold, M.E.J.</dc:creator>
  <cp:lastModifiedBy>Herold, M.E.J.</cp:lastModifiedBy>
  <cp:revision>139</cp:revision>
  <dcterms:created xsi:type="dcterms:W3CDTF">2021-02-07T14:11:28Z</dcterms:created>
  <dcterms:modified xsi:type="dcterms:W3CDTF">2025-06-16T09:09:47Z</dcterms:modified>
</cp:coreProperties>
</file>